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1D44793-DCAF-47A1-9989-C0E5AC657DC2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E60449F-ED9D-41A9-932B-D9062F79A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y.delfi.ua/norm/22048/591536_cfNarM.jpe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pp.vk.me/c312621/v312621433/9b05/x66N12BSxN0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.calameoassets.com/141028121740-3336b0b148c2992688fe6e21da3c8542/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5429288" cy="4028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im2-tub-ru.yandex.net/i?id=8612200-5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6149">
            <a:off x="6967837" y="910961"/>
            <a:ext cx="1781996" cy="1825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642918"/>
            <a:ext cx="631564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Буккроссинг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142852"/>
            <a:ext cx="613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Зеленоборская школа - гимназия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02771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latin typeface="Calibri" pitchFamily="34" charset="0"/>
              </a:rPr>
              <a:t>Книги, представленные на полках школьного проекта</a:t>
            </a:r>
          </a:p>
          <a:p>
            <a:pPr algn="ctr"/>
            <a:r>
              <a:rPr lang="ru-RU" sz="2600" b="1" dirty="0">
                <a:latin typeface="Calibri" pitchFamily="34" charset="0"/>
              </a:rPr>
              <a:t>б</a:t>
            </a:r>
            <a:r>
              <a:rPr lang="ru-RU" sz="2600" b="1" dirty="0" smtClean="0">
                <a:latin typeface="Calibri" pitchFamily="34" charset="0"/>
              </a:rPr>
              <a:t>уккроссинга, можно брать без записи для чтения,</a:t>
            </a:r>
          </a:p>
          <a:p>
            <a:pPr algn="ctr"/>
            <a:r>
              <a:rPr lang="ru-RU" sz="2600" b="1" dirty="0">
                <a:latin typeface="Calibri" pitchFamily="34" charset="0"/>
              </a:rPr>
              <a:t>о</a:t>
            </a:r>
            <a:r>
              <a:rPr lang="ru-RU" sz="2600" b="1" dirty="0" smtClean="0">
                <a:latin typeface="Calibri" pitchFamily="34" charset="0"/>
              </a:rPr>
              <a:t>ставлять у себя или передавать друзьям.</a:t>
            </a:r>
            <a:endParaRPr lang="ru-RU" sz="2600" b="1" dirty="0">
              <a:latin typeface="Calibri" pitchFamily="34" charset="0"/>
            </a:endParaRPr>
          </a:p>
        </p:txBody>
      </p:sp>
      <p:pic>
        <p:nvPicPr>
          <p:cNvPr id="3" name="Рисунок 1" descr="http://y.delfi.ua/norm/22048/591536_cfNarM.jpe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357290" y="1643050"/>
            <a:ext cx="5715040" cy="3383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5214950"/>
            <a:ext cx="783175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b="1" dirty="0" smtClean="0">
                <a:latin typeface="Calibri" pitchFamily="34" charset="0"/>
              </a:rPr>
              <a:t>Главное – это бережное отношение к оказавшейся</a:t>
            </a:r>
          </a:p>
          <a:p>
            <a:pPr algn="ctr"/>
            <a:r>
              <a:rPr lang="ru-RU" sz="2700" b="1" dirty="0">
                <a:latin typeface="Calibri" pitchFamily="34" charset="0"/>
              </a:rPr>
              <a:t>у</a:t>
            </a:r>
            <a:r>
              <a:rPr lang="ru-RU" sz="2700" b="1" dirty="0" smtClean="0">
                <a:latin typeface="Calibri" pitchFamily="34" charset="0"/>
              </a:rPr>
              <a:t> вас книге. Ведь ей предстоит радовать </a:t>
            </a:r>
          </a:p>
          <a:p>
            <a:pPr algn="ctr"/>
            <a:r>
              <a:rPr lang="ru-RU" sz="2700" b="1" dirty="0" smtClean="0">
                <a:latin typeface="Calibri" pitchFamily="34" charset="0"/>
              </a:rPr>
              <a:t>еще многих читателей. </a:t>
            </a:r>
            <a:endParaRPr lang="ru-RU" sz="27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&amp;bcy;&amp;ucy;&amp;kcy;&amp;kcy;&amp;rcy;&amp;ocy;&amp;scy;&amp;scy;&amp;icy;&amp;ncy;&amp;gcy; &amp;vcy; &amp;Gcy;&amp;iecy;&amp;rcy;&amp;mcy;&amp;acy;&amp;ncy;&amp;icy;&amp;icy;"/>
          <p:cNvPicPr>
            <a:picLocks noChangeAspect="1" noChangeArrowheads="1"/>
          </p:cNvPicPr>
          <p:nvPr/>
        </p:nvPicPr>
        <p:blipFill>
          <a:blip r:embed="rId2"/>
          <a:srcRect l="2308" t="3333" r="14615"/>
          <a:stretch>
            <a:fillRect/>
          </a:stretch>
        </p:blipFill>
        <p:spPr bwMode="auto">
          <a:xfrm>
            <a:off x="214282" y="1571612"/>
            <a:ext cx="2571768" cy="4603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813568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Что такое буккроссинг?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1571612"/>
            <a:ext cx="550072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Буккроссинг</a:t>
            </a:r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  <a:r>
              <a:rPr lang="ru-RU" sz="2500" b="1" dirty="0" smtClean="0">
                <a:latin typeface="Calibri" pitchFamily="34" charset="0"/>
              </a:rPr>
              <a:t>– это глобальный </a:t>
            </a:r>
          </a:p>
          <a:p>
            <a:pPr algn="ctr"/>
            <a:r>
              <a:rPr lang="ru-RU" sz="2500" b="1" dirty="0" smtClean="0">
                <a:latin typeface="Calibri" pitchFamily="34" charset="0"/>
              </a:rPr>
              <a:t>мировой проект обмена книгами.</a:t>
            </a:r>
          </a:p>
          <a:p>
            <a:pPr algn="ctr"/>
            <a:r>
              <a:rPr lang="ru-RU" sz="2500" b="1" dirty="0" smtClean="0">
                <a:latin typeface="Calibri" pitchFamily="34" charset="0"/>
              </a:rPr>
              <a:t>В рамках этого проекта люди</a:t>
            </a:r>
          </a:p>
          <a:p>
            <a:pPr algn="ctr"/>
            <a:r>
              <a:rPr lang="ru-RU" sz="2500" b="1" dirty="0" smtClean="0">
                <a:latin typeface="Calibri" pitchFamily="34" charset="0"/>
              </a:rPr>
              <a:t>оставляют книги в общественных</a:t>
            </a:r>
          </a:p>
          <a:p>
            <a:pPr algn="ctr"/>
            <a:r>
              <a:rPr lang="ru-RU" sz="2500" b="1" dirty="0" smtClean="0">
                <a:latin typeface="Calibri" pitchFamily="34" charset="0"/>
              </a:rPr>
              <a:t>местах, чтобы дать другим</a:t>
            </a:r>
          </a:p>
          <a:p>
            <a:pPr algn="ctr"/>
            <a:r>
              <a:rPr lang="ru-RU" sz="2500" b="1" dirty="0">
                <a:latin typeface="Calibri" pitchFamily="34" charset="0"/>
              </a:rPr>
              <a:t>в</a:t>
            </a:r>
            <a:r>
              <a:rPr lang="ru-RU" sz="2500" b="1" dirty="0" smtClean="0">
                <a:latin typeface="Calibri" pitchFamily="34" charset="0"/>
              </a:rPr>
              <a:t>озможность открыть для себя</a:t>
            </a:r>
          </a:p>
          <a:p>
            <a:pPr algn="ctr"/>
            <a:r>
              <a:rPr lang="ru-RU" sz="2500" b="1" dirty="0" smtClean="0">
                <a:latin typeface="Calibri" pitchFamily="34" charset="0"/>
              </a:rPr>
              <a:t>новую книгу или интересного автора.</a:t>
            </a:r>
          </a:p>
          <a:p>
            <a:pPr algn="ctr"/>
            <a:r>
              <a:rPr lang="ru-RU" sz="25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Буккроссинг</a:t>
            </a:r>
            <a:r>
              <a:rPr lang="ru-RU" sz="2500" b="1" dirty="0" smtClean="0">
                <a:latin typeface="Calibri" pitchFamily="34" charset="0"/>
              </a:rPr>
              <a:t> – это непросто занятие </a:t>
            </a:r>
          </a:p>
          <a:p>
            <a:pPr algn="ctr"/>
            <a:r>
              <a:rPr lang="ru-RU" sz="2500" b="1" dirty="0" smtClean="0">
                <a:latin typeface="Calibri" pitchFamily="34" charset="0"/>
              </a:rPr>
              <a:t>хаотичным обменом книг, </a:t>
            </a:r>
          </a:p>
          <a:p>
            <a:pPr algn="ctr"/>
            <a:r>
              <a:rPr lang="ru-RU" sz="2500" b="1" dirty="0" smtClean="0">
                <a:latin typeface="Calibri" pitchFamily="34" charset="0"/>
              </a:rPr>
              <a:t>это своеобразный мировой</a:t>
            </a:r>
          </a:p>
          <a:p>
            <a:pPr algn="ctr"/>
            <a:r>
              <a:rPr lang="ru-RU" sz="2500" b="1" dirty="0" smtClean="0">
                <a:latin typeface="Calibri" pitchFamily="34" charset="0"/>
              </a:rPr>
              <a:t>книжный клуб.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rcy;&amp;ucy;&amp;kcy;&amp;icy; &amp;icy; &amp;kcy;&amp;ncy;&amp;icy;&amp;g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3214674" cy="1964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495693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latin typeface="Calibri" pitchFamily="34" charset="0"/>
              </a:rPr>
              <a:t>Процесс буккроссинга состоит</a:t>
            </a:r>
          </a:p>
          <a:p>
            <a:pPr algn="ctr"/>
            <a:r>
              <a:rPr lang="ru-RU" sz="2600" b="1" dirty="0">
                <a:latin typeface="Calibri" pitchFamily="34" charset="0"/>
              </a:rPr>
              <a:t>и</a:t>
            </a:r>
            <a:r>
              <a:rPr lang="ru-RU" sz="2600" b="1" dirty="0" smtClean="0">
                <a:latin typeface="Calibri" pitchFamily="34" charset="0"/>
              </a:rPr>
              <a:t>з простейшего действия,</a:t>
            </a:r>
          </a:p>
          <a:p>
            <a:pPr algn="ctr"/>
            <a:r>
              <a:rPr lang="ru-RU" sz="2600" b="1" dirty="0">
                <a:latin typeface="Calibri" pitchFamily="34" charset="0"/>
              </a:rPr>
              <a:t>о</a:t>
            </a:r>
            <a:r>
              <a:rPr lang="ru-RU" sz="2600" b="1" dirty="0" smtClean="0">
                <a:latin typeface="Calibri" pitchFamily="34" charset="0"/>
              </a:rPr>
              <a:t>снованного на принципе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«прочитал – отдай другому»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357430"/>
            <a:ext cx="7715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alibri" pitchFamily="34" charset="0"/>
              </a:rPr>
              <a:t>Проект буккроссинг возник в 2001 году по инициативе </a:t>
            </a:r>
          </a:p>
          <a:p>
            <a:pPr algn="ctr"/>
            <a:r>
              <a:rPr lang="ru-RU" sz="2200" b="1" dirty="0" smtClean="0">
                <a:latin typeface="Calibri" pitchFamily="34" charset="0"/>
              </a:rPr>
              <a:t>специалиста по интернет - технологиям, американца </a:t>
            </a:r>
          </a:p>
          <a:p>
            <a:pPr algn="ctr"/>
            <a:r>
              <a:rPr lang="ru-RU" sz="2200" b="1" dirty="0" smtClean="0">
                <a:latin typeface="Calibri" pitchFamily="34" charset="0"/>
              </a:rPr>
              <a:t>Рона Хорнбэкера. Он оставил некоторое количество </a:t>
            </a:r>
          </a:p>
          <a:p>
            <a:pPr algn="ctr"/>
            <a:r>
              <a:rPr lang="ru-RU" sz="2200" b="1" dirty="0" smtClean="0">
                <a:latin typeface="Calibri" pitchFamily="34" charset="0"/>
              </a:rPr>
              <a:t>своих книг в холле гостиницы для свободного использования </a:t>
            </a:r>
          </a:p>
          <a:p>
            <a:pPr algn="ctr"/>
            <a:r>
              <a:rPr lang="ru-RU" sz="2200" b="1" dirty="0" smtClean="0">
                <a:latin typeface="Calibri" pitchFamily="34" charset="0"/>
              </a:rPr>
              <a:t>другими любителями чтения, а чуть позже создал </a:t>
            </a:r>
          </a:p>
          <a:p>
            <a:pPr algn="ctr"/>
            <a:r>
              <a:rPr lang="ru-RU" sz="2200" b="1" dirty="0" smtClean="0">
                <a:latin typeface="Calibri" pitchFamily="34" charset="0"/>
              </a:rPr>
              <a:t>сайт </a:t>
            </a: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bookcrossing.com.</a:t>
            </a:r>
            <a:r>
              <a:rPr lang="ru-RU" sz="2200" b="1" u="sng" dirty="0" smtClean="0">
                <a:solidFill>
                  <a:srgbClr val="CCCC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2200" b="1" dirty="0">
                <a:latin typeface="Calibri" pitchFamily="34" charset="0"/>
              </a:rPr>
              <a:t>Д</a:t>
            </a:r>
            <a:r>
              <a:rPr lang="ru-RU" sz="2200" b="1" dirty="0" smtClean="0">
                <a:latin typeface="Calibri" pitchFamily="34" charset="0"/>
              </a:rPr>
              <a:t>вижение из США переместилось в Европу, и было тепло </a:t>
            </a:r>
          </a:p>
          <a:p>
            <a:pPr algn="ctr"/>
            <a:r>
              <a:rPr lang="ru-RU" sz="2200" b="1" dirty="0" smtClean="0">
                <a:latin typeface="Calibri" pitchFamily="34" charset="0"/>
              </a:rPr>
              <a:t>встречено в Италии, затем во Франции и по всей Европе, </a:t>
            </a:r>
          </a:p>
          <a:p>
            <a:pPr algn="ctr"/>
            <a:r>
              <a:rPr lang="ru-RU" sz="2200" b="1" dirty="0" smtClean="0">
                <a:latin typeface="Calibri" pitchFamily="34" charset="0"/>
              </a:rPr>
              <a:t>вплоть до Финляндии. В 2004 году движение пришло в Россию. В общем, сейчас по миру в системе распространения книг зарегистрировано  </a:t>
            </a:r>
          </a:p>
          <a:p>
            <a:pPr algn="ctr"/>
            <a:r>
              <a:rPr lang="ru-RU" sz="2200" b="1" dirty="0" smtClean="0">
                <a:latin typeface="Calibri" pitchFamily="34" charset="0"/>
              </a:rPr>
              <a:t>более 2000000 участников и 10000000 книг.</a:t>
            </a:r>
            <a:endParaRPr lang="ru-RU" sz="2200" b="1" dirty="0">
              <a:latin typeface="Calibri" pitchFamily="34" charset="0"/>
            </a:endParaRPr>
          </a:p>
        </p:txBody>
      </p:sp>
      <p:pic>
        <p:nvPicPr>
          <p:cNvPr id="5" name="Picture 4" descr="http://im2-tub-ru.yandex.net/i?id=8612200-5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47905">
            <a:off x="7656428" y="5243813"/>
            <a:ext cx="1251505" cy="1283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.vk.me/c312621/v312621433/9b05/x66N12BSxN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00166" y="2000240"/>
            <a:ext cx="5643580" cy="3373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82375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Девиз буккроссеров: </a:t>
            </a:r>
          </a:p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«Книги должны читаться, а не стоять на полках!</a:t>
            </a:r>
          </a:p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Отпуская книгу на волю даешь ей жизнь!»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643578"/>
            <a:ext cx="7388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Желтая книга – путешественница  - 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известный во всем мире значок буккроссинга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7990201" cy="81560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Разновидности буккроссинга</a:t>
            </a:r>
            <a:endParaRPr lang="ru-RU" sz="4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142984"/>
            <a:ext cx="76522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Классический </a:t>
            </a:r>
            <a:r>
              <a:rPr lang="ru-RU" sz="2600" b="1" dirty="0" smtClean="0">
                <a:latin typeface="Calibri" pitchFamily="34" charset="0"/>
              </a:rPr>
              <a:t>– с помощью специальных мест –</a:t>
            </a:r>
          </a:p>
          <a:p>
            <a:r>
              <a:rPr lang="ru-RU" sz="2600" b="1" dirty="0">
                <a:latin typeface="Calibri" pitchFamily="34" charset="0"/>
              </a:rPr>
              <a:t>з</a:t>
            </a:r>
            <a:r>
              <a:rPr lang="ru-RU" sz="2600" b="1" dirty="0" smtClean="0">
                <a:latin typeface="Calibri" pitchFamily="34" charset="0"/>
              </a:rPr>
              <a:t>он буккроссинга (полок, шкафов в помещениях,</a:t>
            </a:r>
          </a:p>
          <a:p>
            <a:r>
              <a:rPr lang="ru-RU" sz="2600" b="1" dirty="0">
                <a:latin typeface="Calibri" pitchFamily="34" charset="0"/>
              </a:rPr>
              <a:t>у</a:t>
            </a:r>
            <a:r>
              <a:rPr lang="ru-RU" sz="2600" b="1" dirty="0" smtClean="0">
                <a:latin typeface="Calibri" pitchFamily="34" charset="0"/>
              </a:rPr>
              <a:t>личных библиотек, арт-объектов).</a:t>
            </a:r>
            <a:endParaRPr lang="ru-RU" sz="2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857496"/>
            <a:ext cx="823122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Букрей</a:t>
            </a:r>
            <a:r>
              <a:rPr lang="ru-RU" sz="2600" b="1" dirty="0" smtClean="0">
                <a:latin typeface="Calibri" pitchFamily="34" charset="0"/>
              </a:rPr>
              <a:t> (англ. </a:t>
            </a:r>
            <a:r>
              <a:rPr lang="en-US" sz="2600" b="1" dirty="0" smtClean="0">
                <a:latin typeface="Calibri" pitchFamily="34" charset="0"/>
              </a:rPr>
              <a:t>bookray</a:t>
            </a:r>
            <a:r>
              <a:rPr lang="ru-RU" sz="2600" b="1" dirty="0" smtClean="0">
                <a:latin typeface="Calibri" pitchFamily="34" charset="0"/>
              </a:rPr>
              <a:t>) – пересылка книг по почте,</a:t>
            </a:r>
          </a:p>
          <a:p>
            <a:r>
              <a:rPr lang="ru-RU" sz="2600" b="1" dirty="0" smtClean="0">
                <a:latin typeface="Calibri" pitchFamily="34" charset="0"/>
              </a:rPr>
              <a:t>по цепочке, от одного участника к следующему,</a:t>
            </a:r>
          </a:p>
          <a:p>
            <a:r>
              <a:rPr lang="ru-RU" sz="2600" b="1" dirty="0" smtClean="0">
                <a:latin typeface="Calibri" pitchFamily="34" charset="0"/>
              </a:rPr>
              <a:t>часто пересекая границы стран и континентов.</a:t>
            </a:r>
          </a:p>
          <a:p>
            <a:r>
              <a:rPr lang="ru-RU" sz="2600" b="1" dirty="0" smtClean="0">
                <a:latin typeface="Calibri" pitchFamily="34" charset="0"/>
              </a:rPr>
              <a:t>Книга не возвращается к отпустившему ее буккроссеру.</a:t>
            </a:r>
            <a:endParaRPr lang="ru-RU" sz="26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929198"/>
            <a:ext cx="79252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Букринг</a:t>
            </a:r>
            <a:r>
              <a:rPr lang="ru-RU" sz="2600" b="1" dirty="0" smtClean="0">
                <a:latin typeface="Calibri" pitchFamily="34" charset="0"/>
              </a:rPr>
              <a:t> (англ. </a:t>
            </a:r>
            <a:r>
              <a:rPr lang="en-US" sz="2600" b="1" dirty="0" smtClean="0">
                <a:latin typeface="Calibri" pitchFamily="34" charset="0"/>
              </a:rPr>
              <a:t>bookring</a:t>
            </a:r>
            <a:r>
              <a:rPr lang="ru-RU" sz="2600" b="1" dirty="0" smtClean="0">
                <a:latin typeface="Calibri" pitchFamily="34" charset="0"/>
              </a:rPr>
              <a:t>) – единственное отличие от</a:t>
            </a:r>
          </a:p>
          <a:p>
            <a:r>
              <a:rPr lang="ru-RU" sz="2600" b="1" dirty="0" smtClean="0">
                <a:latin typeface="Calibri" pitchFamily="34" charset="0"/>
              </a:rPr>
              <a:t>букрея – книга должна вернуться к отпустившему</a:t>
            </a:r>
          </a:p>
          <a:p>
            <a:r>
              <a:rPr lang="ru-RU" sz="2600" b="1" dirty="0" smtClean="0">
                <a:latin typeface="Calibri" pitchFamily="34" charset="0"/>
              </a:rPr>
              <a:t>ее буккроссеру. </a:t>
            </a:r>
          </a:p>
        </p:txBody>
      </p:sp>
      <p:pic>
        <p:nvPicPr>
          <p:cNvPr id="6" name="Picture 4" descr="http://im2-tub-ru.yandex.net/i?id=8612200-5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47905">
            <a:off x="7610141" y="1748921"/>
            <a:ext cx="1251505" cy="1283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f/fd/%D0%91%D1%83%D0%BA%D0%BA%D1%80%D0%BE%D1%81%D1%81%D0%B8%D0%BD%D0%B3_%D0%90%D0%BB%D0%BC%D0%B0%D1%82%D1%8B_%D0%9A%D0%B8%D1%82%D0%B0%D0%BF%D1%84%D0%B5%D1%81%D1%82.jpg/220px-%D0%91%D1%83%D0%BA%D0%BA%D1%80%D0%BE%D1%81%D1%81%D0%B8%D0%BD%D0%B3_%D0%90%D0%BB%D0%BC%D0%B0%D1%82%D1%8B_%D0%9A%D0%B8%D1%82%D0%B0%D0%BF%D1%84%D0%B5%D1%81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3483824" cy="2311994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637834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Движение буккроссеров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в Казахстане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3571876"/>
            <a:ext cx="2455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Киоск буккроссинга </a:t>
            </a:r>
          </a:p>
          <a:p>
            <a:pPr algn="ctr"/>
            <a:r>
              <a:rPr lang="ru-RU" sz="2000" b="1" dirty="0" smtClean="0">
                <a:latin typeface="Calibri" pitchFamily="34" charset="0"/>
              </a:rPr>
              <a:t>в городе Алматы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52943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>
                <a:latin typeface="Calibri" pitchFamily="34" charset="0"/>
              </a:rPr>
              <a:t>В Казахстане буккроссинг существует </a:t>
            </a:r>
          </a:p>
          <a:p>
            <a:pPr algn="ctr"/>
            <a:r>
              <a:rPr lang="ru-RU" sz="2300" b="1" dirty="0">
                <a:latin typeface="Calibri" pitchFamily="34" charset="0"/>
              </a:rPr>
              <a:t>у</a:t>
            </a:r>
            <a:r>
              <a:rPr lang="ru-RU" sz="2300" b="1" dirty="0" smtClean="0">
                <a:latin typeface="Calibri" pitchFamily="34" charset="0"/>
              </a:rPr>
              <a:t>же несколько лет. Движение началось</a:t>
            </a:r>
          </a:p>
          <a:p>
            <a:pPr algn="ctr"/>
            <a:r>
              <a:rPr lang="ru-RU" sz="2300" b="1" dirty="0">
                <a:latin typeface="Calibri" pitchFamily="34" charset="0"/>
              </a:rPr>
              <a:t>в</a:t>
            </a:r>
            <a:r>
              <a:rPr lang="ru-RU" sz="2300" b="1" dirty="0" smtClean="0">
                <a:latin typeface="Calibri" pitchFamily="34" charset="0"/>
              </a:rPr>
              <a:t> 2009 году в городе Алматы в виде</a:t>
            </a:r>
          </a:p>
          <a:p>
            <a:pPr algn="ctr"/>
            <a:r>
              <a:rPr lang="ru-RU" sz="2300" b="1" dirty="0">
                <a:latin typeface="Calibri" pitchFamily="34" charset="0"/>
              </a:rPr>
              <a:t>а</a:t>
            </a:r>
            <a:r>
              <a:rPr lang="ru-RU" sz="2300" b="1" dirty="0" smtClean="0">
                <a:latin typeface="Calibri" pitchFamily="34" charset="0"/>
              </a:rPr>
              <a:t>кций под названием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«День Книгодарения»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00702"/>
            <a:ext cx="826931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>
                <a:latin typeface="Calibri" pitchFamily="34" charset="0"/>
              </a:rPr>
              <a:t>Акции книгообмена происходят и в других городах Казахстана</a:t>
            </a:r>
          </a:p>
          <a:p>
            <a:pPr algn="ctr"/>
            <a:r>
              <a:rPr lang="ru-RU" sz="2300" b="1" dirty="0" smtClean="0">
                <a:latin typeface="Calibri" pitchFamily="34" charset="0"/>
              </a:rPr>
              <a:t>посредствам </a:t>
            </a: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Общественного книжного шкафа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857628"/>
            <a:ext cx="5478295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>
                <a:latin typeface="Calibri" pitchFamily="34" charset="0"/>
              </a:rPr>
              <a:t>Также была создана инициативная </a:t>
            </a:r>
          </a:p>
          <a:p>
            <a:pPr algn="ctr"/>
            <a:r>
              <a:rPr lang="ru-RU" sz="2300" b="1" dirty="0">
                <a:latin typeface="Calibri" pitchFamily="34" charset="0"/>
              </a:rPr>
              <a:t>к</a:t>
            </a:r>
            <a:r>
              <a:rPr lang="ru-RU" sz="2300" b="1" dirty="0" smtClean="0">
                <a:latin typeface="Calibri" pitchFamily="34" charset="0"/>
              </a:rPr>
              <a:t>оманда, которая занимается развитием</a:t>
            </a:r>
          </a:p>
          <a:p>
            <a:pPr algn="ctr"/>
            <a:r>
              <a:rPr lang="ru-RU" sz="2300" b="1" dirty="0">
                <a:latin typeface="Calibri" pitchFamily="34" charset="0"/>
              </a:rPr>
              <a:t>э</a:t>
            </a:r>
            <a:r>
              <a:rPr lang="ru-RU" sz="2300" b="1" dirty="0" smtClean="0">
                <a:latin typeface="Calibri" pitchFamily="34" charset="0"/>
              </a:rPr>
              <a:t>того движения, и разработкой сайта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bookcrossing.kz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ittle Free Library: &amp;bcy;&amp;icy;&amp;bcy;&amp;lcy;&amp;icy;&amp;ocy;&amp;tcy;&amp;iecy;&amp;kcy;&amp;acy; &amp;vcy; &amp;bcy;&amp;ocy;&amp;kcy;&amp;s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7884" y="3000372"/>
            <a:ext cx="2716523" cy="2789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775686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latin typeface="Calibri" pitchFamily="34" charset="0"/>
              </a:rPr>
              <a:t>У буккроссинга есть свои нюансы – например, мало</a:t>
            </a:r>
          </a:p>
          <a:p>
            <a:pPr algn="ctr"/>
            <a:r>
              <a:rPr lang="ru-RU" sz="2600" b="1" dirty="0">
                <a:latin typeface="Calibri" pitchFamily="34" charset="0"/>
              </a:rPr>
              <a:t>п</a:t>
            </a:r>
            <a:r>
              <a:rPr lang="ru-RU" sz="2600" b="1" dirty="0" smtClean="0">
                <a:latin typeface="Calibri" pitchFamily="34" charset="0"/>
              </a:rPr>
              <a:t>росто оставить книгу – надо позаботиться о том,</a:t>
            </a:r>
          </a:p>
          <a:p>
            <a:pPr algn="ctr"/>
            <a:r>
              <a:rPr lang="ru-RU" sz="2600" b="1" dirty="0">
                <a:latin typeface="Calibri" pitchFamily="34" charset="0"/>
              </a:rPr>
              <a:t>ч</a:t>
            </a:r>
            <a:r>
              <a:rPr lang="ru-RU" sz="2600" b="1" dirty="0" smtClean="0">
                <a:latin typeface="Calibri" pitchFamily="34" charset="0"/>
              </a:rPr>
              <a:t>тобы ее нашли, и при этом не выбросили </a:t>
            </a:r>
          </a:p>
          <a:p>
            <a:pPr algn="ctr"/>
            <a:r>
              <a:rPr lang="ru-RU" sz="2600" b="1" dirty="0" smtClean="0">
                <a:latin typeface="Calibri" pitchFamily="34" charset="0"/>
              </a:rPr>
              <a:t>в мусорную корзину. </a:t>
            </a:r>
            <a:endParaRPr lang="ru-RU" sz="26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6072206"/>
            <a:ext cx="618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Места для организации буккроссинга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1026" name="Picture 2" descr="C:\Documents and Settings\Администратор\Рабочий стол\библиотека\bulvar-vyhodnogo-dnya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5496">
            <a:off x="5562692" y="1791278"/>
            <a:ext cx="3313513" cy="2207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Администратор\Рабочий стол\библиотека\_little-free-library1_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7113">
            <a:off x="785786" y="4214818"/>
            <a:ext cx="1809736" cy="1809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 descr="Little Free Library: &amp;bcy;&amp;icy;&amp;bcy;&amp;lcy;&amp;icy;&amp;ocy;&amp;tcy;&amp;iecy;&amp;kcy;&amp;acy; &amp;vcy; &amp;bcy;&amp;ocy;&amp;kcy;&amp;s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857364"/>
            <a:ext cx="2251006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Администратор\Рабочий стол\библиотека\25-4001.jpg"/>
          <p:cNvPicPr>
            <a:picLocks noChangeAspect="1" noChangeArrowheads="1"/>
          </p:cNvPicPr>
          <p:nvPr/>
        </p:nvPicPr>
        <p:blipFill>
          <a:blip r:embed="rId6" cstate="print"/>
          <a:srcRect r="24000"/>
          <a:stretch>
            <a:fillRect/>
          </a:stretch>
        </p:blipFill>
        <p:spPr bwMode="auto">
          <a:xfrm>
            <a:off x="6643702" y="4214818"/>
            <a:ext cx="2143140" cy="2015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26861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Превратим весь мир в библиотеку!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00108"/>
            <a:ext cx="73252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Буккроссинг в </a:t>
            </a:r>
          </a:p>
          <a:p>
            <a:pPr algn="ctr"/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Зеленоборской школе - гимназии</a:t>
            </a:r>
            <a:endParaRPr lang="ru-RU" sz="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456795"/>
            <a:ext cx="535710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Мы приглашаем всех любителей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чтения поучаствовать в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у</a:t>
            </a:r>
            <a:r>
              <a:rPr lang="ru-RU" sz="2800" b="1" dirty="0" smtClean="0">
                <a:latin typeface="Calibri" pitchFamily="34" charset="0"/>
              </a:rPr>
              <a:t>влекательном проекте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книгообмена. Каждая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«отпущенная на свободу»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книга, может сделать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вас счастливее, 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познакомить с интересными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авторами, людьми и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изменить вашу жизнь. </a:t>
            </a:r>
          </a:p>
        </p:txBody>
      </p:sp>
      <p:pic>
        <p:nvPicPr>
          <p:cNvPr id="5" name="Picture 4" descr="http://im2-tub-ru.yandex.net/i?id=8612200-5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928934"/>
            <a:ext cx="3311595" cy="3390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3103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286250" cy="3636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720" y="857232"/>
            <a:ext cx="419326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latin typeface="Calibri" pitchFamily="34" charset="0"/>
              </a:rPr>
              <a:t>Если у вас есть книги,</a:t>
            </a:r>
          </a:p>
          <a:p>
            <a:pPr algn="ctr"/>
            <a:r>
              <a:rPr lang="ru-RU" sz="3000" b="1" dirty="0">
                <a:latin typeface="Calibri" pitchFamily="34" charset="0"/>
              </a:rPr>
              <a:t>к</a:t>
            </a:r>
            <a:r>
              <a:rPr lang="ru-RU" sz="3000" b="1" dirty="0" smtClean="0">
                <a:latin typeface="Calibri" pitchFamily="34" charset="0"/>
              </a:rPr>
              <a:t>оторыми вы можете</a:t>
            </a:r>
          </a:p>
          <a:p>
            <a:pPr algn="ctr"/>
            <a:r>
              <a:rPr lang="ru-RU" sz="3000" b="1" dirty="0">
                <a:latin typeface="Calibri" pitchFamily="34" charset="0"/>
              </a:rPr>
              <a:t>п</a:t>
            </a:r>
            <a:r>
              <a:rPr lang="ru-RU" sz="3000" b="1" dirty="0" smtClean="0">
                <a:latin typeface="Calibri" pitchFamily="34" charset="0"/>
              </a:rPr>
              <a:t>оделиться </a:t>
            </a:r>
            <a:r>
              <a:rPr lang="ru-RU" sz="3000" b="1" dirty="0">
                <a:latin typeface="Calibri" pitchFamily="34" charset="0"/>
              </a:rPr>
              <a:t>с</a:t>
            </a:r>
            <a:r>
              <a:rPr lang="ru-RU" sz="3000" b="1" dirty="0" smtClean="0">
                <a:latin typeface="Calibri" pitchFamily="34" charset="0"/>
              </a:rPr>
              <a:t> другими, -</a:t>
            </a:r>
          </a:p>
          <a:p>
            <a:pPr algn="ctr"/>
            <a:r>
              <a:rPr lang="ru-RU" sz="3000" b="1" dirty="0" smtClean="0">
                <a:latin typeface="Calibri" pitchFamily="34" charset="0"/>
              </a:rPr>
              <a:t>приносите их и</a:t>
            </a:r>
          </a:p>
          <a:p>
            <a:pPr algn="ctr"/>
            <a:r>
              <a:rPr lang="ru-RU" sz="3000" b="1" dirty="0">
                <a:latin typeface="Calibri" pitchFamily="34" charset="0"/>
              </a:rPr>
              <a:t>р</a:t>
            </a:r>
            <a:r>
              <a:rPr lang="ru-RU" sz="3000" b="1" dirty="0" smtClean="0">
                <a:latin typeface="Calibri" pitchFamily="34" charset="0"/>
              </a:rPr>
              <a:t>азмещайте</a:t>
            </a:r>
          </a:p>
          <a:p>
            <a:pPr algn="ctr"/>
            <a:r>
              <a:rPr lang="ru-RU" sz="3000" b="1" dirty="0" smtClean="0">
                <a:latin typeface="Calibri" pitchFamily="34" charset="0"/>
              </a:rPr>
              <a:t>в наших киосках</a:t>
            </a:r>
          </a:p>
          <a:p>
            <a:pPr algn="ctr"/>
            <a:r>
              <a:rPr lang="ru-RU" sz="3000" b="1" dirty="0">
                <a:latin typeface="Calibri" pitchFamily="34" charset="0"/>
              </a:rPr>
              <a:t>б</a:t>
            </a:r>
            <a:r>
              <a:rPr lang="ru-RU" sz="3000" b="1" dirty="0" smtClean="0">
                <a:latin typeface="Calibri" pitchFamily="34" charset="0"/>
              </a:rPr>
              <a:t>уккроссинга.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5918" y="4572008"/>
            <a:ext cx="6197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Отпуская книгу на волю,</a:t>
            </a:r>
          </a:p>
          <a:p>
            <a:pPr algn="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в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ы даете ей жизнь!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pic>
        <p:nvPicPr>
          <p:cNvPr id="5" name="Picture 4" descr="http://im2-tub-ru.yandex.net/i?id=8612200-5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94498">
            <a:off x="323302" y="4892403"/>
            <a:ext cx="1566159" cy="1603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206</TotalTime>
  <Words>499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2010</dc:creator>
  <cp:lastModifiedBy>XP GAME 2010</cp:lastModifiedBy>
  <cp:revision>33</cp:revision>
  <dcterms:created xsi:type="dcterms:W3CDTF">2017-11-06T04:25:50Z</dcterms:created>
  <dcterms:modified xsi:type="dcterms:W3CDTF">2017-11-09T05:12:53Z</dcterms:modified>
</cp:coreProperties>
</file>