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261" r:id="rId6"/>
    <p:sldId id="291" r:id="rId7"/>
    <p:sldId id="262" r:id="rId8"/>
    <p:sldId id="263" r:id="rId9"/>
    <p:sldId id="264" r:id="rId10"/>
    <p:sldId id="266" r:id="rId11"/>
    <p:sldId id="274" r:id="rId12"/>
    <p:sldId id="269" r:id="rId13"/>
    <p:sldId id="270" r:id="rId14"/>
    <p:sldId id="271" r:id="rId15"/>
    <p:sldId id="275" r:id="rId16"/>
    <p:sldId id="278" r:id="rId17"/>
    <p:sldId id="276" r:id="rId18"/>
    <p:sldId id="280" r:id="rId19"/>
    <p:sldId id="282" r:id="rId20"/>
    <p:sldId id="285" r:id="rId21"/>
    <p:sldId id="284" r:id="rId22"/>
    <p:sldId id="287" r:id="rId23"/>
    <p:sldId id="289" r:id="rId24"/>
    <p:sldId id="29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C5FA-83BB-4AE2-9D64-2A19DCBE0C69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FB6E-4009-4576-B833-8D7F2472E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C5FA-83BB-4AE2-9D64-2A19DCBE0C69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FB6E-4009-4576-B833-8D7F2472E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C5FA-83BB-4AE2-9D64-2A19DCBE0C69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FB6E-4009-4576-B833-8D7F2472E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C5FA-83BB-4AE2-9D64-2A19DCBE0C69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FB6E-4009-4576-B833-8D7F2472E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C5FA-83BB-4AE2-9D64-2A19DCBE0C69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FB6E-4009-4576-B833-8D7F2472E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C5FA-83BB-4AE2-9D64-2A19DCBE0C69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FB6E-4009-4576-B833-8D7F2472E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C5FA-83BB-4AE2-9D64-2A19DCBE0C69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FB6E-4009-4576-B833-8D7F2472E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C5FA-83BB-4AE2-9D64-2A19DCBE0C69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FB6E-4009-4576-B833-8D7F2472E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C5FA-83BB-4AE2-9D64-2A19DCBE0C69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FB6E-4009-4576-B833-8D7F2472E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C5FA-83BB-4AE2-9D64-2A19DCBE0C69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FB6E-4009-4576-B833-8D7F2472E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C5FA-83BB-4AE2-9D64-2A19DCBE0C69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FB6E-4009-4576-B833-8D7F2472E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rgbClr val="00B0F0"/>
            </a:gs>
            <a:gs pos="100000">
              <a:schemeClr val="accent5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EC5FA-83BB-4AE2-9D64-2A19DCBE0C69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3FB6E-4009-4576-B833-8D7F2472E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школа\массовые мероприятия\фото для разное\библ\23466.jpg"/>
          <p:cNvPicPr>
            <a:picLocks noChangeAspect="1" noChangeArrowheads="1"/>
          </p:cNvPicPr>
          <p:nvPr/>
        </p:nvPicPr>
        <p:blipFill>
          <a:blip r:embed="rId2"/>
          <a:srcRect t="3125"/>
          <a:stretch>
            <a:fillRect/>
          </a:stretch>
        </p:blipFill>
        <p:spPr bwMode="auto">
          <a:xfrm>
            <a:off x="0" y="1000108"/>
            <a:ext cx="9147465" cy="585789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1857356" y="214290"/>
            <a:ext cx="5394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Зеленоборская школа - гимназия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43042" y="642918"/>
            <a:ext cx="5872570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Нет ничего краше,</a:t>
            </a:r>
          </a:p>
          <a:p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ем Родина наша!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1802" y="2500306"/>
            <a:ext cx="3277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Стихи о Родине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6072206"/>
            <a:ext cx="1293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 класс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14744" y="6143644"/>
            <a:ext cx="4931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Руководство детским чтением</a:t>
            </a:r>
            <a:endParaRPr lang="ru-RU" sz="28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Администратор\Рабочий стол\родина\280272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7286676" cy="5465007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85720" y="285728"/>
            <a:ext cx="29161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Страница </a:t>
            </a: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5214950"/>
            <a:ext cx="8358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Біздің мақтан тұтар астанамыз</a:t>
            </a:r>
            <a:endParaRPr lang="ru-RU" sz="40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kk-KZ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Наша гордая столица</a:t>
            </a:r>
            <a:endParaRPr lang="ru-RU" sz="40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школа\массовые мероприятия\фото для разное\Астана\0_425f8_ba7c8ed2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4214842" cy="4659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214290"/>
            <a:ext cx="864399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Столица нашей Родины –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Нұрсұлтан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Через город протекает река Есиль. </a:t>
            </a:r>
            <a:r>
              <a:rPr lang="kk-KZ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Нұрсұлтан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быстро растет и развивается. </a:t>
            </a:r>
            <a:r>
              <a:rPr lang="kk-KZ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Столица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гордость нашей страны. Символом столицы стал комплекс «Астана – Байтерек». Поднимись на его смотровую площадку, и ты увидишь всю красоту молодого современного города</a:t>
            </a:r>
            <a:r>
              <a:rPr kumimoji="0" lang="kk-KZ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Нұрсұдтан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000628" y="2071678"/>
            <a:ext cx="3143272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Астана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Астана арман қала,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Бағы бір жанған қала.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Тұрады ол – жас балып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 үлкен болғанда да.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Төкті оған нұрын дала,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Астана сұлу қала.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Біз оны анамыздай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Сүйеміз шынында да.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Жүректе сақтап атын,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Жүретін салтанатым.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Астана биігіміз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Биіктер күнге жақын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Т. Молдағалиев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школа\массовые мероприятия\фото для разное\Астана\Алма-Ата 1.jpg"/>
          <p:cNvPicPr>
            <a:picLocks noChangeAspect="1" noChangeArrowheads="1"/>
          </p:cNvPicPr>
          <p:nvPr/>
        </p:nvPicPr>
        <p:blipFill>
          <a:blip r:embed="rId2"/>
          <a:srcRect r="11268"/>
          <a:stretch>
            <a:fillRect/>
          </a:stretch>
        </p:blipFill>
        <p:spPr bwMode="auto">
          <a:xfrm>
            <a:off x="142844" y="2214554"/>
            <a:ext cx="5326803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214290"/>
            <a:ext cx="850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Самый крупный город страны по площади и населению – </a:t>
            </a:r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. Более 60 лет Алматы был столицей Казастана. Город расположен у подножия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Заилийского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Алатау.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Его называют город – сад. Здесь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много театров, музеев, библиотек. Первый казахстанский университет был основан в Алматы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Documents and Settings\Администратор\Рабочий стол\родина\алмат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785926"/>
            <a:ext cx="355124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7" name="Picture 1" descr="E:\школа\рдч\фото для РДЧ\родина\алматы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286256"/>
            <a:ext cx="3464139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Администратор\Рабочий стол\родина\original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357158" y="214289"/>
            <a:ext cx="3357586" cy="3072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E:\школа\массовые мероприятия\фото для разное\Астана\Алма-Ата 3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 l="4779" r="1238"/>
          <a:stretch>
            <a:fillRect/>
          </a:stretch>
        </p:blipFill>
        <p:spPr bwMode="auto">
          <a:xfrm>
            <a:off x="4929190" y="4500570"/>
            <a:ext cx="3000396" cy="2135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C:\Documents and Settings\Администратор\Рабочий стол\родина\5_21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t="4688" r="28124"/>
          <a:stretch>
            <a:fillRect/>
          </a:stretch>
        </p:blipFill>
        <p:spPr bwMode="auto">
          <a:xfrm>
            <a:off x="285720" y="3500438"/>
            <a:ext cx="3555531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071934" y="214290"/>
            <a:ext cx="4572032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Алматы – любимый город детства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красотой зеленых площадей.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нем легко от холода согреться,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Теплотой отзывчивых людей.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 нужны его дома и скверы,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Улицы, скользящие к горам,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сверкает снег жемчужно-белый,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Неподвластный солнцу и ветрам.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губах вкус яблок ощущая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иду в знакомые сады.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 прекрасный город – сказка рая,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Яркий свет негаснущей мечты.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С. Устабеков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Администратор\Рабочий стол\родина\Mc54VXC6dl0l7IIunItvodT5VZBnB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14290"/>
            <a:ext cx="3515257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C:\Documents and Settings\Администратор\Рабочий стол\родина\шымбулак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143380"/>
            <a:ext cx="3590953" cy="2525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00298" y="285728"/>
            <a:ext cx="29894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Высокогорный каток </a:t>
            </a:r>
          </a:p>
          <a:p>
            <a:pPr algn="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«Медеу»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60" y="5715016"/>
            <a:ext cx="30226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Горнолыжный курорт</a:t>
            </a:r>
          </a:p>
          <a:p>
            <a:pPr algn="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Шымбұлақ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282" y="1714488"/>
            <a:ext cx="400052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наблюдаю с высоты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Чудесный город – Алматы!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Цветочный рай для всех гостей,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Открыт с любовью для друзей.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охраняют красоту,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 и ласку берегут.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в дивный город влюблены,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столицу юга – Алматы.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И. Червякова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школа\массовые мероприятия\фото для разное\библ\2346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858148" cy="591743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85720" y="285728"/>
            <a:ext cx="29161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Страница 4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5214950"/>
            <a:ext cx="8358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Әсемдіктің ғажап өлкесі</a:t>
            </a:r>
            <a:endParaRPr lang="ru-RU" sz="40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kk-KZ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Удивительный край красоты</a:t>
            </a:r>
            <a:endParaRPr lang="ru-RU" sz="40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школа\массовые мероприятия\фото для разное\боровое\e7300a0b7d6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604117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714876" y="642918"/>
            <a:ext cx="407196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Голубые озера, густые леса,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Живописные горы и склоны…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Полонила меня Борового краса,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Будто сердце мое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приласкала.</a:t>
            </a:r>
          </a:p>
          <a:p>
            <a:pPr algn="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Е. А. Никонов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071810"/>
            <a:ext cx="8572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Мы живем с вами в Акмолинской области. На севере Акмолинской области расположен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Государственный национальный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парк природы 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Бурабай», созданный в августе 2000 года. Эта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жемчужина Казахстана находится в фантастически красивой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местности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наполненной мистическими чудесами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E:\школа\массовые мероприятия\фото для разное\боровое\88cbd138d472e540-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590000"/>
            <a:ext cx="3214678" cy="22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E:\школа\массовые мероприятия\фото для разное\боровое\0_4f67a_4a0714e5_X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80947"/>
            <a:ext cx="3286116" cy="2177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E:\школа\рдч\фото для РДЧ\родина\DSC01025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2212" t="3319" r="2654" b="3760"/>
          <a:stretch>
            <a:fillRect/>
          </a:stretch>
        </p:blipFill>
        <p:spPr bwMode="auto">
          <a:xfrm>
            <a:off x="5139663" y="1643050"/>
            <a:ext cx="4004338" cy="521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Documents and Settings\Администратор\Рабочий стол\родина\DSC01017.JPG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 l="8409" t="3175" r="9451"/>
          <a:stretch>
            <a:fillRect/>
          </a:stretch>
        </p:blipFill>
        <p:spPr bwMode="auto">
          <a:xfrm>
            <a:off x="0" y="3005575"/>
            <a:ext cx="4357686" cy="385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00034" y="0"/>
            <a:ext cx="3214710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Туған жерім тамаша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О, алақай, туған жер!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Жақсы-ау бақша-бауларың!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Көзге ыстық көрінер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Сенің асқар тауларың,</a:t>
            </a:r>
            <a:b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сенің асқар тауларың.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Туған жердің жырларын,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Қызғалдақтай терейік.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Кең өлкенің қырларын,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 үр, аралап келейік!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 </a:t>
            </a:r>
            <a:r>
              <a:rPr kumimoji="0" lang="kk-KZ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kk-KZ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мбаев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500562" y="214290"/>
            <a:ext cx="3357554" cy="321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Лучше нет родного края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Жура-жура-журавель!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Облетел он сто земель.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Облетел, обходил,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Крылья, ноги натрудил.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спросили журавля: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Где же лучшая земля?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Отвечал он, пролетая: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Лучше нет родного края!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П. Воронько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E:\школа\массовые мероприятия\фото для разное\боровое\7e0cb2babf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0"/>
            <a:ext cx="4146438" cy="2714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E:\школа\массовые мероприятия\фото для разное\боровое\668594.jpg"/>
          <p:cNvPicPr>
            <a:picLocks noChangeAspect="1" noChangeArrowheads="1"/>
          </p:cNvPicPr>
          <p:nvPr/>
        </p:nvPicPr>
        <p:blipFill>
          <a:blip r:embed="rId3"/>
          <a:srcRect r="3390"/>
          <a:stretch>
            <a:fillRect/>
          </a:stretch>
        </p:blipFill>
        <p:spPr bwMode="auto">
          <a:xfrm>
            <a:off x="285720" y="0"/>
            <a:ext cx="3933899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2786058"/>
            <a:ext cx="8643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Бурабай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заветный край, край легенд и очарований, край удивительных по красоте озер и березовых рощь, гор, одетых в сосновые леса и урочища.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Боровое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– это наша с вами малая Родина. Мы здесь с вами родились, живем, учимся и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работаем.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E:\школа\массовые мероприятия\фото для разное\боровое\water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571472" y="4143380"/>
            <a:ext cx="3619494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E:\школа\массовые мероприятия\фото для разное\боровое\1281445098_104667847_1-----1281445098.jpg"/>
          <p:cNvPicPr>
            <a:picLocks noChangeAspect="1" noChangeArrowheads="1"/>
          </p:cNvPicPr>
          <p:nvPr/>
        </p:nvPicPr>
        <p:blipFill>
          <a:blip r:embed="rId5">
            <a:lum contrast="20000"/>
          </a:blip>
          <a:srcRect/>
          <a:stretch>
            <a:fillRect/>
          </a:stretch>
        </p:blipFill>
        <p:spPr bwMode="auto">
          <a:xfrm>
            <a:off x="5000628" y="4177671"/>
            <a:ext cx="3571868" cy="2680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школа\рдч\фото для РДЧ\Алимбаев\DSC01005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l="5030" t="18796" r="17493" b="20670"/>
          <a:stretch>
            <a:fillRect/>
          </a:stretch>
        </p:blipFill>
        <p:spPr bwMode="auto">
          <a:xfrm>
            <a:off x="2926446" y="0"/>
            <a:ext cx="6217554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357166"/>
            <a:ext cx="35719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Глаза голубые земли –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мы называем озера.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детские годы прошли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степном приозерном просторе.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Купался, я рыбу ловил,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траве беззаботно валялся.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озеро просто любил,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даже понять не пытался.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Каким оно в детство вошло,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Каким оно помнится чаще?..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Весенней лазурью цвело,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небо вобрав в свою чаш</a:t>
            </a:r>
            <a:r>
              <a:rPr lang="kk-KZ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же над степью моей,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Свой занавес ночь опускала,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люстра, в сто тысяч свечей,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Улыбками звезд ты сияло.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Негромкая песнь моя,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какой прозвучала б ты силой,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ты родные каря,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озеро то, отразила!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Алимбаев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Picture 4" descr="E:\школа\массовые мероприятия\фото для разное\боровое\S30100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81" y="3714752"/>
            <a:ext cx="4190997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школа\массовые мероприятия\фото для разное\библ\23464.jpg"/>
          <p:cNvPicPr>
            <a:picLocks noChangeAspect="1" noChangeArrowheads="1"/>
          </p:cNvPicPr>
          <p:nvPr/>
        </p:nvPicPr>
        <p:blipFill>
          <a:blip r:embed="rId2"/>
          <a:srcRect l="636"/>
          <a:stretch>
            <a:fillRect/>
          </a:stretch>
        </p:blipFill>
        <p:spPr bwMode="auto">
          <a:xfrm>
            <a:off x="642910" y="0"/>
            <a:ext cx="7941376" cy="5682911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TextBox 1"/>
          <p:cNvSpPr txBox="1"/>
          <p:nvPr/>
        </p:nvSpPr>
        <p:spPr>
          <a:xfrm>
            <a:off x="1142976" y="5214950"/>
            <a:ext cx="6896440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Менің Отаным 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Қазақстан</a:t>
            </a:r>
          </a:p>
          <a:p>
            <a:pPr algn="ctr"/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Моя Родина - Казахстан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214290"/>
            <a:ext cx="2916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Страница 1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Администратор\Рабочий стол\родина\2346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7385768" cy="607220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29161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Страница 5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5429264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Қазақстан Республикасы мерекелері</a:t>
            </a:r>
            <a:endParaRPr lang="ru-RU" sz="36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kk-KZ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Праздники Республики Казахстан</a:t>
            </a:r>
            <a:endParaRPr lang="ru-RU" sz="36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Администратор\Рабочий стол\родина\DSC01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071678"/>
            <a:ext cx="5078165" cy="478632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2291" name="Picture 3" descr="C:\Documents and Settings\Администратор\Рабочий стол\родина\hello_html_6b90ba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4"/>
            <a:ext cx="4000495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00100" y="142852"/>
            <a:ext cx="7313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Независимости Республики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Казахстан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E:\школа\массовые мероприятия\фото для разное\Казахстан 2\e9d4cce038208bc756a73425ef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7629"/>
            <a:ext cx="400049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714744" y="857232"/>
            <a:ext cx="52149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Самый важный праздник для нашей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страны. В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нашей стране каждый гражданин имеет права и обязанности. Они записанны в Основном законе страны – Конституции Республики Казахстан. Долг и обязанность каждого гражданина страны – защищать свое Отечество, свою родную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землю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072198" y="3500438"/>
            <a:ext cx="285752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Родина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Родина – одна,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Она – родная мать.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Ее нельзя купить.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Нельзя ее продать.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ней жить и умирать.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снова воскресать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О, если б это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могли понять!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 Макатаев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Администратор\Рабочий стол\родина\razrabotka-klassnogho-chasa-moia-rodina-kazakhstan_22.jpeg"/>
          <p:cNvPicPr>
            <a:picLocks noChangeAspect="1" noChangeArrowheads="1"/>
          </p:cNvPicPr>
          <p:nvPr/>
        </p:nvPicPr>
        <p:blipFill>
          <a:blip r:embed="rId2">
            <a:lum bright="20000" contrast="20000"/>
          </a:blip>
          <a:srcRect/>
          <a:stretch>
            <a:fillRect/>
          </a:stretch>
        </p:blipFill>
        <p:spPr bwMode="auto">
          <a:xfrm>
            <a:off x="214282" y="3286124"/>
            <a:ext cx="4643438" cy="2940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14414" y="214290"/>
            <a:ext cx="5666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единства народа Казахстана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школа\массовые мероприятия\фото для разное\ассамблея\Cus10033.jpg"/>
          <p:cNvPicPr>
            <a:picLocks noChangeAspect="1" noChangeArrowheads="1"/>
          </p:cNvPicPr>
          <p:nvPr/>
        </p:nvPicPr>
        <p:blipFill>
          <a:blip r:embed="rId3" cstate="print"/>
          <a:srcRect l="5812" t="3169" r="5912" b="5107"/>
          <a:stretch>
            <a:fillRect/>
          </a:stretch>
        </p:blipFill>
        <p:spPr bwMode="auto">
          <a:xfrm>
            <a:off x="7300439" y="0"/>
            <a:ext cx="1843561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857232"/>
            <a:ext cx="75723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 из важных праздников нашей страны, празднуется 1 Мая. Это праздник дружбы между всеми народностями нашей страны. В болшой семье Казахстана проживают казахи, русские, узбеки, корейцы, немцы, евреи, чеченцы и многие другие, более 130 народностей. Ассамблея народа Казахстана была образованна в 1995 году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857752" y="3286124"/>
            <a:ext cx="428624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родной земле мы проложили след,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– чистое зеркало прожитых лет.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народы Казахстана вместе песни певали,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общее в нашем быту и морали,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 за другим проходят года,-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Трудимся, празднуем вместе всегда.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– мирные дети единой страны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будем вовеки Отчизне верны!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Администратор\Рабочий стол\родина\ae7c71adf0edbd5b27d31aeda03e2b6c-1024x962-900x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3528" y="1000108"/>
            <a:ext cx="5630472" cy="528638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6389" name="Picture 5" descr="C:\Documents and Settings\Администратор\Рабочий стол\родина\DSC01018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 t="8960" b="12642"/>
          <a:stretch>
            <a:fillRect/>
          </a:stretch>
        </p:blipFill>
        <p:spPr bwMode="auto">
          <a:xfrm>
            <a:off x="5500694" y="4715872"/>
            <a:ext cx="3643306" cy="2142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C:\Documents and Settings\Администратор\Рабочий стол\родина\img34.jpg"/>
          <p:cNvPicPr>
            <a:picLocks noChangeAspect="1" noChangeArrowheads="1"/>
          </p:cNvPicPr>
          <p:nvPr/>
        </p:nvPicPr>
        <p:blipFill>
          <a:blip r:embed="rId4"/>
          <a:srcRect l="23437" t="3125" r="22656" b="45833"/>
          <a:stretch>
            <a:fillRect/>
          </a:stretch>
        </p:blipFill>
        <p:spPr bwMode="auto">
          <a:xfrm>
            <a:off x="0" y="3917677"/>
            <a:ext cx="4140454" cy="2940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C:\Documents and Settings\Администратор\Рабочий стол\родина\2346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357298"/>
            <a:ext cx="2928958" cy="2597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142852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Наша страна очень большая. У нее богатая история и культура. В нашей стране все живут дружно и уважают друг друга.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Вас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окружает удивительный мир, надо толко внимателно смотреть, думать и, главное любить все то, что окружает тебя! Всего самого доброго вам!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Администратор\Рабочий стол\родина\обложка-300x421.png"/>
          <p:cNvPicPr>
            <a:picLocks noChangeAspect="1" noChangeArrowheads="1"/>
          </p:cNvPicPr>
          <p:nvPr/>
        </p:nvPicPr>
        <p:blipFill>
          <a:blip r:embed="rId2"/>
          <a:srcRect t="19844"/>
          <a:stretch>
            <a:fillRect/>
          </a:stretch>
        </p:blipFill>
        <p:spPr bwMode="auto">
          <a:xfrm>
            <a:off x="0" y="571480"/>
            <a:ext cx="5017163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72066" y="785794"/>
            <a:ext cx="385762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Туған өлке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Көгінде күн нурын төккен,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Жерінде гүл жұпар сепкен.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Неткен сұлу, неткен көркем!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Осы менің туған өлкем!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Алтын дәндін даласы бар,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Ақ күмістей қаласы бар.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Неткен сұлу, неткен көркем!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Осы менің туған өлкем!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Түлігі өскен алуан – алуан,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Төс алқабы малға талған,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Неткен сұлу, неткен көркем!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Осы менің туған өлкем!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 еңбегі шалқып – тасқан,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 орінде бақыт тапқан.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Неткен сұлу, неткен көркем!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Осы менің туған өлкем!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Ө. Тұрманжанов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школа\массовые мероприятия\фото для разное\библ\234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14685"/>
            <a:ext cx="4595748" cy="3450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357818" y="285728"/>
            <a:ext cx="3500430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Родина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скажут слово «Родина»,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Сразу в памяти встаёт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Старый дом, в саду смородина,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Толстый тополь у ворот.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реки берёзка скромница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ромашковый бугор…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другим, наверно, вспомнится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Свой родной московский двор.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лужах первые кораблики,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недавно был каток,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большой соседней фабрики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Громкий радостный гудок.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степь от маков красная,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Золотая целина…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Родина бывает разная,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у всех она одна!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З. Александрова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142852"/>
            <a:ext cx="3178691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Отан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Отан – сенің ата-анан,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Отан – досын, бауырын,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Отан – өлкен, астанаң,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Отан – аудаң, ауылын.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Отан – тарих, Отан – тіл,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Жасаған елін, ер халкың.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Отан – өлен, Отан – жыр,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Көтерген көкке ел данқын...</a:t>
            </a:r>
          </a:p>
          <a:p>
            <a:pPr algn="r"/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Б. Ысқаков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родина\DSC01011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2576"/>
          <a:stretch>
            <a:fillRect/>
          </a:stretch>
        </p:blipFill>
        <p:spPr bwMode="auto">
          <a:xfrm>
            <a:off x="214282" y="214290"/>
            <a:ext cx="7072362" cy="6452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46434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Гүлдер өз алаңқайында ғана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kk-KZ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гүл,</a:t>
            </a:r>
          </a:p>
          <a:p>
            <a:pPr algn="ctr"/>
            <a:r>
              <a:rPr lang="kk-KZ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адам </a:t>
            </a:r>
            <a:r>
              <a:rPr lang="kk-KZ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тек Отанында ғана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kk-KZ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адам</a:t>
            </a: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357686" y="2500306"/>
            <a:ext cx="457203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Моя Республика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Она велика: от Алтая до Каспия,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Она широка, как народа душа.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Она же – Европа, она же и Азия,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волны Урала, и блеск Иртыша.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Родная земля – молодая и древняя –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Пою о тебе и тобою живу!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север взгляну – вижу зелень деревьев,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юг посмотрю – ветры сушат траву.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все у тебя: и леса, и озера,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синие глуби натруженных рек,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Бескрайние степи, высокие горы,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я – твой хозяин, и твой Человек!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Т. Айбергенов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000108"/>
            <a:ext cx="49292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Цветы лишь на своей поляне – цветы, человек лишь на Родине – человек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Рабочий стол\родина\img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620021" cy="571501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29161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Страница 2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5357826"/>
            <a:ext cx="75009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Еліміздің нышандары</a:t>
            </a:r>
            <a:endParaRPr lang="ru-RU" sz="40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kk-KZ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Символы нашей страны</a:t>
            </a:r>
            <a:endParaRPr lang="ru-RU" sz="40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школа\массовые мероприятия\фото для разное\Казахстан 2\1386318785-3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00240"/>
            <a:ext cx="5789784" cy="322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85720" y="142852"/>
            <a:ext cx="8643998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Главными отличительными знаками нашей страны являются Флаг, Герб, Гимн.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Символы нашего государства – это доказательство его суверенитета и независимости, знать и уважать их обязан каждый гражданин, если он считает себя патриотом своей страны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285852" y="5214950"/>
            <a:ext cx="671517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Флаг, Герб и Гимн – </a:t>
            </a:r>
            <a:r>
              <a:rPr kumimoji="0" lang="kk-KZ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 просто символы страны. 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них благородство, совесть, честь – 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Им, казахстанцы, преданы, верны.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ценность в них особенная есть.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Рабочий стол\родина\hello_html_m7ed0e9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14620"/>
            <a:ext cx="5572164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142852"/>
            <a:ext cx="835824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Флаг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сине-голубой. Этот цвет символизирует чистоту и высоту помыслов нашего народа, пожелания мирного неба и благоденствия. Золотое солнце, купающееся в своих лучах, олицетворяет счастье и богатство. В облике степного орла воплощен образ свободолюбивого народа. А по национальному орнаменту «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қошқар муйіз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можно догадаться, что это флаг Казахстана. Автор флага – художник Шакен Ниязбеков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500562" y="2364462"/>
            <a:ext cx="4429156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Зеңгір аспан көгілдір,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Алтын күні төрінде.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Тамылжытып төгіп нұр,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Шаттық сыйлар көңілге.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Көк аспандай көгілдір,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 байрағы.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Тұрса күндей төгіп нұр,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Жандарымыз жайдары.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Көк байрақтың бетінде,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Қыран бүркіт қанатты.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 қырандай еркіндеп,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 өседі талапты.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kumimoji="0" lang="kk-KZ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 Әлімбаев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дминистратор\Рабочий стол\родина\img4.jpg"/>
          <p:cNvPicPr>
            <a:picLocks noChangeAspect="1" noChangeArrowheads="1"/>
          </p:cNvPicPr>
          <p:nvPr/>
        </p:nvPicPr>
        <p:blipFill>
          <a:blip r:embed="rId2"/>
          <a:srcRect t="1961" r="1923"/>
          <a:stretch>
            <a:fillRect/>
          </a:stretch>
        </p:blipFill>
        <p:spPr bwMode="auto">
          <a:xfrm>
            <a:off x="357158" y="2857496"/>
            <a:ext cx="3857652" cy="37819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214290"/>
            <a:ext cx="8572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Герб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символ славных традиций. На нашем гербе изображены мифические крылатые кони – Тулпары. Конь в степи – первый помощник и друг человека. В центре герба – шанырак. У казахов есть высказывание: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«Пусть будет высоким твой шанырак, широкими твои стены и прочной основа твоего дома»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Именно это мирное пожелание положено в основу герба. У каждого человека есть своя путеводная звезда. Такая должна быть  и у государства. Звезда на гербе Казахстана – путеводная для каждого ее гражданина.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34290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Наш казахстанский герб украшен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злым орлом, оскалами зверей,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сводом дружбы – шаныраком,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Крылом мифических коней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Мы не грозим другим народам,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бережем просторный дом.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Живем под синим небосводом –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 солнца золотым лучом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214290"/>
            <a:ext cx="85725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Гимн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главная песня нашей страны. 10 января 2006 год – день рождения нового гимна Республики Казахстан. Основой нового гимна стала популярная в народе патриотическая песня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Менің Қазақстаным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- «Мой Казахстан». Композитор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Шамши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Калдаяков, прозванный в народе «королем казахского вальса». Авторы – поэт Ж. Нажимеденов и Президент РК Н. Назарбаев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E:\школа\рдч\фото для РДЧ\родина\img48.jpg"/>
          <p:cNvPicPr>
            <a:picLocks noChangeAspect="1" noChangeArrowheads="1"/>
          </p:cNvPicPr>
          <p:nvPr/>
        </p:nvPicPr>
        <p:blipFill>
          <a:blip r:embed="rId2"/>
          <a:srcRect l="25000"/>
          <a:stretch>
            <a:fillRect/>
          </a:stretch>
        </p:blipFill>
        <p:spPr bwMode="auto">
          <a:xfrm>
            <a:off x="285720" y="2643182"/>
            <a:ext cx="4457693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714744" y="2500306"/>
            <a:ext cx="521494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 Гимн в эфире каждый день звучит,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 небо гордо флаг взмывает.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голос от волнения дрожит,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Гимн всегда мы стоя исполняем.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«Тұған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жерім?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МеніңҚазақстаным»,-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Пою я в Гимне руку к сердцу приложив.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славлю край, что стал родным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Любуюсь степью и разливом нив.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Преданья старины глубокой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Хранит веками древняя земля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 звуках Гимна чистых и высоких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Поют серебряные струны ковыля.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1555</Words>
  <Application>Microsoft Office PowerPoint</Application>
  <PresentationFormat>Экран (4:3)</PresentationFormat>
  <Paragraphs>241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 GAME 2010</dc:creator>
  <cp:lastModifiedBy>XP GAME 2010</cp:lastModifiedBy>
  <cp:revision>39</cp:revision>
  <dcterms:created xsi:type="dcterms:W3CDTF">2018-10-23T09:13:30Z</dcterms:created>
  <dcterms:modified xsi:type="dcterms:W3CDTF">2020-12-02T09:12:58Z</dcterms:modified>
</cp:coreProperties>
</file>