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84" r:id="rId8"/>
    <p:sldId id="285" r:id="rId9"/>
    <p:sldId id="261" r:id="rId10"/>
    <p:sldId id="262" r:id="rId11"/>
    <p:sldId id="286" r:id="rId12"/>
    <p:sldId id="264" r:id="rId13"/>
    <p:sldId id="287" r:id="rId14"/>
    <p:sldId id="275" r:id="rId15"/>
    <p:sldId id="288" r:id="rId16"/>
    <p:sldId id="289" r:id="rId17"/>
    <p:sldId id="290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53A17-18D0-4E1B-9F59-BF18DC99EADB}" type="doc">
      <dgm:prSet loTypeId="urn:microsoft.com/office/officeart/2005/8/layout/cycle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AE1AF7-EC80-4E7E-B29E-DE680B51698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Информационное пространство </a:t>
          </a:r>
          <a:r>
            <a:rPr lang="ru-RU" sz="2000" b="1" i="1" dirty="0" smtClean="0">
              <a:solidFill>
                <a:schemeClr val="tx1"/>
              </a:solidFill>
            </a:rPr>
            <a:t>(страны, региона, библиотеки</a:t>
          </a:r>
          <a:r>
            <a:rPr lang="ru-RU" sz="2000" b="1" dirty="0" smtClean="0">
              <a:solidFill>
                <a:schemeClr val="tx1"/>
              </a:solidFill>
            </a:rPr>
            <a:t>)</a:t>
          </a:r>
          <a:endParaRPr lang="ru-RU" sz="2000" b="1" dirty="0">
            <a:solidFill>
              <a:schemeClr val="tx1"/>
            </a:solidFill>
          </a:endParaRPr>
        </a:p>
      </dgm:t>
    </dgm:pt>
    <dgm:pt modelId="{EDFECD8B-088A-4035-89E8-6B86DFFC5636}" type="parTrans" cxnId="{A084E10D-AB34-4929-9CCB-494D6757E672}">
      <dgm:prSet/>
      <dgm:spPr/>
      <dgm:t>
        <a:bodyPr/>
        <a:lstStyle/>
        <a:p>
          <a:endParaRPr lang="ru-RU"/>
        </a:p>
      </dgm:t>
    </dgm:pt>
    <dgm:pt modelId="{F5A383F3-A37D-4027-87DB-5427528AD772}" type="sibTrans" cxnId="{A084E10D-AB34-4929-9CCB-494D6757E672}">
      <dgm:prSet/>
      <dgm:spPr/>
      <dgm:t>
        <a:bodyPr/>
        <a:lstStyle/>
        <a:p>
          <a:endParaRPr lang="ru-RU"/>
        </a:p>
      </dgm:t>
    </dgm:pt>
    <dgm:pt modelId="{F459F52A-2FF7-4E4D-839C-CF39355C1A5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Информационные ресурсы </a:t>
          </a:r>
          <a:r>
            <a:rPr lang="ru-RU" sz="2000" b="1" i="1" dirty="0" smtClean="0">
              <a:solidFill>
                <a:schemeClr val="tx1"/>
              </a:solidFill>
            </a:rPr>
            <a:t>(республиканские, региональные, отраслевые и т. д.)</a:t>
          </a:r>
          <a:endParaRPr lang="ru-RU" sz="2000" b="1" i="1" dirty="0">
            <a:solidFill>
              <a:schemeClr val="tx1"/>
            </a:solidFill>
          </a:endParaRPr>
        </a:p>
      </dgm:t>
    </dgm:pt>
    <dgm:pt modelId="{73BFAB58-3AA2-40C5-AD19-7699CED3D0EE}" type="parTrans" cxnId="{F9CA23FB-62B7-42C0-831E-9487E844050D}">
      <dgm:prSet/>
      <dgm:spPr/>
      <dgm:t>
        <a:bodyPr/>
        <a:lstStyle/>
        <a:p>
          <a:endParaRPr lang="ru-RU"/>
        </a:p>
      </dgm:t>
    </dgm:pt>
    <dgm:pt modelId="{33C1559D-4A48-42EA-96CB-2D8B8A08CC34}" type="sibTrans" cxnId="{F9CA23FB-62B7-42C0-831E-9487E844050D}">
      <dgm:prSet/>
      <dgm:spPr/>
      <dgm:t>
        <a:bodyPr/>
        <a:lstStyle/>
        <a:p>
          <a:endParaRPr lang="ru-RU"/>
        </a:p>
      </dgm:t>
    </dgm:pt>
    <dgm:pt modelId="{5BE277AE-1FB6-46F0-9A05-5D0EFED6EC7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Информационная культура </a:t>
          </a:r>
          <a:r>
            <a:rPr lang="ru-RU" sz="2000" b="1" i="1" dirty="0" smtClean="0">
              <a:solidFill>
                <a:schemeClr val="tx1"/>
              </a:solidFill>
            </a:rPr>
            <a:t>(общества, специалиста, читателя) </a:t>
          </a:r>
          <a:endParaRPr lang="ru-RU" sz="2000" b="1" i="1" dirty="0">
            <a:solidFill>
              <a:schemeClr val="tx1"/>
            </a:solidFill>
          </a:endParaRPr>
        </a:p>
      </dgm:t>
    </dgm:pt>
    <dgm:pt modelId="{836C8509-1DDE-496C-ACB3-CDBF1BEF79E2}" type="parTrans" cxnId="{DC7E4BA8-6960-4C1F-B689-A7F4CD66A2DE}">
      <dgm:prSet/>
      <dgm:spPr/>
      <dgm:t>
        <a:bodyPr/>
        <a:lstStyle/>
        <a:p>
          <a:endParaRPr lang="ru-RU"/>
        </a:p>
      </dgm:t>
    </dgm:pt>
    <dgm:pt modelId="{D1BB2BDA-3A19-4377-9494-231C1F2AA179}" type="sibTrans" cxnId="{DC7E4BA8-6960-4C1F-B689-A7F4CD66A2DE}">
      <dgm:prSet/>
      <dgm:spPr/>
      <dgm:t>
        <a:bodyPr/>
        <a:lstStyle/>
        <a:p>
          <a:endParaRPr lang="ru-RU"/>
        </a:p>
      </dgm:t>
    </dgm:pt>
    <dgm:pt modelId="{8BAF5F7D-AFF6-4BEA-9503-D3C44FCD8DB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Информационная среда библиотеки</a:t>
          </a:r>
          <a:endParaRPr lang="ru-RU" sz="2000" b="1" dirty="0">
            <a:solidFill>
              <a:schemeClr val="tx1"/>
            </a:solidFill>
          </a:endParaRPr>
        </a:p>
      </dgm:t>
    </dgm:pt>
    <dgm:pt modelId="{CAED46AE-0CF2-4880-942B-735266A0E80E}" type="parTrans" cxnId="{0065FA0D-42E2-4D9D-A265-51E7C6E4CD02}">
      <dgm:prSet/>
      <dgm:spPr/>
      <dgm:t>
        <a:bodyPr/>
        <a:lstStyle/>
        <a:p>
          <a:endParaRPr lang="ru-RU"/>
        </a:p>
      </dgm:t>
    </dgm:pt>
    <dgm:pt modelId="{2D12C016-4774-4833-8AB9-30CC5208F9B2}" type="sibTrans" cxnId="{0065FA0D-42E2-4D9D-A265-51E7C6E4CD02}">
      <dgm:prSet/>
      <dgm:spPr/>
      <dgm:t>
        <a:bodyPr/>
        <a:lstStyle/>
        <a:p>
          <a:endParaRPr lang="ru-RU"/>
        </a:p>
      </dgm:t>
    </dgm:pt>
    <dgm:pt modelId="{B966B4F5-B1D1-4F13-8B43-B660A6BD463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Информационные технологии</a:t>
          </a:r>
          <a:endParaRPr lang="ru-RU" sz="2000" b="1" dirty="0">
            <a:solidFill>
              <a:schemeClr val="tx1"/>
            </a:solidFill>
          </a:endParaRPr>
        </a:p>
      </dgm:t>
    </dgm:pt>
    <dgm:pt modelId="{07764221-8530-4A3F-A859-DA9C16361AD5}" type="parTrans" cxnId="{674A8A67-86A2-44BF-97D1-3DF181908CD3}">
      <dgm:prSet/>
      <dgm:spPr/>
      <dgm:t>
        <a:bodyPr/>
        <a:lstStyle/>
        <a:p>
          <a:endParaRPr lang="ru-RU"/>
        </a:p>
      </dgm:t>
    </dgm:pt>
    <dgm:pt modelId="{E44CA7F5-D82B-4BA2-A826-38AAD951078A}" type="sibTrans" cxnId="{674A8A67-86A2-44BF-97D1-3DF181908CD3}">
      <dgm:prSet/>
      <dgm:spPr/>
      <dgm:t>
        <a:bodyPr/>
        <a:lstStyle/>
        <a:p>
          <a:endParaRPr lang="ru-RU"/>
        </a:p>
      </dgm:t>
    </dgm:pt>
    <dgm:pt modelId="{BECA737B-90F5-4F42-B63D-CB0C2E0A82C6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Компьютерная грамотность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77D59AF5-2231-49FC-9BC6-A1250B04ED09}" type="parTrans" cxnId="{41D5A56A-7B96-4995-B33B-91A9FEC2AA08}">
      <dgm:prSet/>
      <dgm:spPr/>
      <dgm:t>
        <a:bodyPr/>
        <a:lstStyle/>
        <a:p>
          <a:endParaRPr lang="ru-RU"/>
        </a:p>
      </dgm:t>
    </dgm:pt>
    <dgm:pt modelId="{103EFEBF-68CC-4536-9622-94C264377B1C}" type="sibTrans" cxnId="{41D5A56A-7B96-4995-B33B-91A9FEC2AA08}">
      <dgm:prSet/>
      <dgm:spPr/>
      <dgm:t>
        <a:bodyPr/>
        <a:lstStyle/>
        <a:p>
          <a:endParaRPr lang="ru-RU"/>
        </a:p>
      </dgm:t>
    </dgm:pt>
    <dgm:pt modelId="{50DC63E0-4107-40BD-9022-5CC01BA057F4}" type="pres">
      <dgm:prSet presAssocID="{A4653A17-18D0-4E1B-9F59-BF18DC99EA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67C007-99D6-41C5-BFAB-8FADA70F25B2}" type="pres">
      <dgm:prSet presAssocID="{A4653A17-18D0-4E1B-9F59-BF18DC99EADB}" presName="cycle" presStyleCnt="0"/>
      <dgm:spPr/>
    </dgm:pt>
    <dgm:pt modelId="{6F800A1A-2C17-4CBC-8CB4-E68584F5AA61}" type="pres">
      <dgm:prSet presAssocID="{7BAE1AF7-EC80-4E7E-B29E-DE680B51698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2337E-29DE-4F14-9765-3FBB984C70FF}" type="pres">
      <dgm:prSet presAssocID="{F5A383F3-A37D-4027-87DB-5427528AD77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9A7DC75-DB39-49B7-996D-4E3B5BACA6E7}" type="pres">
      <dgm:prSet presAssocID="{F459F52A-2FF7-4E4D-839C-CF39355C1A54}" presName="nodeFollowingNodes" presStyleLbl="node1" presStyleIdx="1" presStyleCnt="6" custScaleX="125515" custScaleY="130660" custRadScaleRad="104217" custRadScaleInc="1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BE813-D78E-4D43-85AA-D2B232A1573F}" type="pres">
      <dgm:prSet presAssocID="{5BE277AE-1FB6-46F0-9A05-5D0EFED6EC7D}" presName="nodeFollowingNodes" presStyleLbl="node1" presStyleIdx="2" presStyleCnt="6" custScaleX="120756" custRadScaleRad="106111" custRadScaleInc="-8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2C9BD-E271-4109-A5E8-D8EA940304FF}" type="pres">
      <dgm:prSet presAssocID="{8BAF5F7D-AFF6-4BEA-9503-D3C44FCD8DBB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F709F-A30C-4B5A-9205-EFCF75980ED0}" type="pres">
      <dgm:prSet presAssocID="{B966B4F5-B1D1-4F13-8B43-B660A6BD463A}" presName="nodeFollowingNodes" presStyleLbl="node1" presStyleIdx="4" presStyleCnt="6" custRadScaleRad="100737" custRadScaleInc="6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DA3B7-DAE0-436B-A568-2589248501E0}" type="pres">
      <dgm:prSet presAssocID="{BECA737B-90F5-4F42-B63D-CB0C2E0A82C6}" presName="nodeFollowingNodes" presStyleLbl="node1" presStyleIdx="5" presStyleCnt="6" custRadScaleRad="99375" custRadScaleInc="-9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04736-0B66-4DD7-890A-1B006974034B}" type="presOf" srcId="{7BAE1AF7-EC80-4E7E-B29E-DE680B516989}" destId="{6F800A1A-2C17-4CBC-8CB4-E68584F5AA61}" srcOrd="0" destOrd="0" presId="urn:microsoft.com/office/officeart/2005/8/layout/cycle3"/>
    <dgm:cxn modelId="{674A8A67-86A2-44BF-97D1-3DF181908CD3}" srcId="{A4653A17-18D0-4E1B-9F59-BF18DC99EADB}" destId="{B966B4F5-B1D1-4F13-8B43-B660A6BD463A}" srcOrd="4" destOrd="0" parTransId="{07764221-8530-4A3F-A859-DA9C16361AD5}" sibTransId="{E44CA7F5-D82B-4BA2-A826-38AAD951078A}"/>
    <dgm:cxn modelId="{A084E10D-AB34-4929-9CCB-494D6757E672}" srcId="{A4653A17-18D0-4E1B-9F59-BF18DC99EADB}" destId="{7BAE1AF7-EC80-4E7E-B29E-DE680B516989}" srcOrd="0" destOrd="0" parTransId="{EDFECD8B-088A-4035-89E8-6B86DFFC5636}" sibTransId="{F5A383F3-A37D-4027-87DB-5427528AD772}"/>
    <dgm:cxn modelId="{69DD0F56-8723-4F0F-8861-C64E7E26EB3B}" type="presOf" srcId="{F459F52A-2FF7-4E4D-839C-CF39355C1A54}" destId="{39A7DC75-DB39-49B7-996D-4E3B5BACA6E7}" srcOrd="0" destOrd="0" presId="urn:microsoft.com/office/officeart/2005/8/layout/cycle3"/>
    <dgm:cxn modelId="{F8C94B8A-F900-4065-8F82-AA9DCA6FC599}" type="presOf" srcId="{5BE277AE-1FB6-46F0-9A05-5D0EFED6EC7D}" destId="{73DBE813-D78E-4D43-85AA-D2B232A1573F}" srcOrd="0" destOrd="0" presId="urn:microsoft.com/office/officeart/2005/8/layout/cycle3"/>
    <dgm:cxn modelId="{DC7E4BA8-6960-4C1F-B689-A7F4CD66A2DE}" srcId="{A4653A17-18D0-4E1B-9F59-BF18DC99EADB}" destId="{5BE277AE-1FB6-46F0-9A05-5D0EFED6EC7D}" srcOrd="2" destOrd="0" parTransId="{836C8509-1DDE-496C-ACB3-CDBF1BEF79E2}" sibTransId="{D1BB2BDA-3A19-4377-9494-231C1F2AA179}"/>
    <dgm:cxn modelId="{0428EA29-08BA-492A-9D4D-76BF2FC9C5E2}" type="presOf" srcId="{B966B4F5-B1D1-4F13-8B43-B660A6BD463A}" destId="{C6EF709F-A30C-4B5A-9205-EFCF75980ED0}" srcOrd="0" destOrd="0" presId="urn:microsoft.com/office/officeart/2005/8/layout/cycle3"/>
    <dgm:cxn modelId="{0065FA0D-42E2-4D9D-A265-51E7C6E4CD02}" srcId="{A4653A17-18D0-4E1B-9F59-BF18DC99EADB}" destId="{8BAF5F7D-AFF6-4BEA-9503-D3C44FCD8DBB}" srcOrd="3" destOrd="0" parTransId="{CAED46AE-0CF2-4880-942B-735266A0E80E}" sibTransId="{2D12C016-4774-4833-8AB9-30CC5208F9B2}"/>
    <dgm:cxn modelId="{76852353-9138-4833-B383-BF10E256C3EF}" type="presOf" srcId="{F5A383F3-A37D-4027-87DB-5427528AD772}" destId="{3622337E-29DE-4F14-9765-3FBB984C70FF}" srcOrd="0" destOrd="0" presId="urn:microsoft.com/office/officeart/2005/8/layout/cycle3"/>
    <dgm:cxn modelId="{F1D38FF4-ACD7-4594-B58E-0FCF934483BB}" type="presOf" srcId="{8BAF5F7D-AFF6-4BEA-9503-D3C44FCD8DBB}" destId="{EB02C9BD-E271-4109-A5E8-D8EA940304FF}" srcOrd="0" destOrd="0" presId="urn:microsoft.com/office/officeart/2005/8/layout/cycle3"/>
    <dgm:cxn modelId="{41D5A56A-7B96-4995-B33B-91A9FEC2AA08}" srcId="{A4653A17-18D0-4E1B-9F59-BF18DC99EADB}" destId="{BECA737B-90F5-4F42-B63D-CB0C2E0A82C6}" srcOrd="5" destOrd="0" parTransId="{77D59AF5-2231-49FC-9BC6-A1250B04ED09}" sibTransId="{103EFEBF-68CC-4536-9622-94C264377B1C}"/>
    <dgm:cxn modelId="{476DA227-191C-4936-93D4-AC010ED341A9}" type="presOf" srcId="{BECA737B-90F5-4F42-B63D-CB0C2E0A82C6}" destId="{628DA3B7-DAE0-436B-A568-2589248501E0}" srcOrd="0" destOrd="0" presId="urn:microsoft.com/office/officeart/2005/8/layout/cycle3"/>
    <dgm:cxn modelId="{F9CA23FB-62B7-42C0-831E-9487E844050D}" srcId="{A4653A17-18D0-4E1B-9F59-BF18DC99EADB}" destId="{F459F52A-2FF7-4E4D-839C-CF39355C1A54}" srcOrd="1" destOrd="0" parTransId="{73BFAB58-3AA2-40C5-AD19-7699CED3D0EE}" sibTransId="{33C1559D-4A48-42EA-96CB-2D8B8A08CC34}"/>
    <dgm:cxn modelId="{10B6EA4C-63C0-4967-9CFF-CA291ABBC68F}" type="presOf" srcId="{A4653A17-18D0-4E1B-9F59-BF18DC99EADB}" destId="{50DC63E0-4107-40BD-9022-5CC01BA057F4}" srcOrd="0" destOrd="0" presId="urn:microsoft.com/office/officeart/2005/8/layout/cycle3"/>
    <dgm:cxn modelId="{B68275CC-4E77-46B6-BC6C-003CD8B52E7A}" type="presParOf" srcId="{50DC63E0-4107-40BD-9022-5CC01BA057F4}" destId="{DA67C007-99D6-41C5-BFAB-8FADA70F25B2}" srcOrd="0" destOrd="0" presId="urn:microsoft.com/office/officeart/2005/8/layout/cycle3"/>
    <dgm:cxn modelId="{2F24E302-081C-433E-A14C-C4FC1FCCD382}" type="presParOf" srcId="{DA67C007-99D6-41C5-BFAB-8FADA70F25B2}" destId="{6F800A1A-2C17-4CBC-8CB4-E68584F5AA61}" srcOrd="0" destOrd="0" presId="urn:microsoft.com/office/officeart/2005/8/layout/cycle3"/>
    <dgm:cxn modelId="{CA9D49B8-1C9C-435C-98A5-9C8EA69D9612}" type="presParOf" srcId="{DA67C007-99D6-41C5-BFAB-8FADA70F25B2}" destId="{3622337E-29DE-4F14-9765-3FBB984C70FF}" srcOrd="1" destOrd="0" presId="urn:microsoft.com/office/officeart/2005/8/layout/cycle3"/>
    <dgm:cxn modelId="{03BF2D09-6778-4939-B6CE-99CAB2115C14}" type="presParOf" srcId="{DA67C007-99D6-41C5-BFAB-8FADA70F25B2}" destId="{39A7DC75-DB39-49B7-996D-4E3B5BACA6E7}" srcOrd="2" destOrd="0" presId="urn:microsoft.com/office/officeart/2005/8/layout/cycle3"/>
    <dgm:cxn modelId="{7D45B7D1-BC58-4D12-BDB0-64DFD5D3B6E9}" type="presParOf" srcId="{DA67C007-99D6-41C5-BFAB-8FADA70F25B2}" destId="{73DBE813-D78E-4D43-85AA-D2B232A1573F}" srcOrd="3" destOrd="0" presId="urn:microsoft.com/office/officeart/2005/8/layout/cycle3"/>
    <dgm:cxn modelId="{6C7CDAE7-771F-4099-BC27-211B10DF99CF}" type="presParOf" srcId="{DA67C007-99D6-41C5-BFAB-8FADA70F25B2}" destId="{EB02C9BD-E271-4109-A5E8-D8EA940304FF}" srcOrd="4" destOrd="0" presId="urn:microsoft.com/office/officeart/2005/8/layout/cycle3"/>
    <dgm:cxn modelId="{F83521E0-D815-403B-91AA-EC57F9CEBF86}" type="presParOf" srcId="{DA67C007-99D6-41C5-BFAB-8FADA70F25B2}" destId="{C6EF709F-A30C-4B5A-9205-EFCF75980ED0}" srcOrd="5" destOrd="0" presId="urn:microsoft.com/office/officeart/2005/8/layout/cycle3"/>
    <dgm:cxn modelId="{346CF993-033B-4FB9-8783-5747976BA59F}" type="presParOf" srcId="{DA67C007-99D6-41C5-BFAB-8FADA70F25B2}" destId="{628DA3B7-DAE0-436B-A568-2589248501E0}" srcOrd="6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E8554-C80F-4ABE-8CAC-3179BFD21141}" type="doc">
      <dgm:prSet loTypeId="urn:microsoft.com/office/officeart/2009/layout/CircleArrowProcess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14D63D-058D-4663-B7A7-A64E09DDB696}">
      <dgm:prSet phldrT="[Текст]" custT="1"/>
      <dgm:spPr/>
      <dgm:t>
        <a:bodyPr/>
        <a:lstStyle/>
        <a:p>
          <a:r>
            <a:rPr lang="ru-RU" sz="2200" b="1" i="1" u="sng" dirty="0" smtClean="0">
              <a:solidFill>
                <a:schemeClr val="tx1"/>
              </a:solidFill>
            </a:rPr>
            <a:t>Информация</a:t>
          </a:r>
          <a:r>
            <a:rPr lang="ru-RU" sz="2200" b="1" i="1" u="none" dirty="0" smtClean="0">
              <a:solidFill>
                <a:schemeClr val="tx1"/>
              </a:solidFill>
            </a:rPr>
            <a:t> – </a:t>
          </a:r>
          <a:r>
            <a:rPr lang="ru-RU" sz="2200" b="1" i="1" dirty="0" smtClean="0">
              <a:solidFill>
                <a:schemeClr val="tx1"/>
              </a:solidFill>
            </a:rPr>
            <a:t>сведения, передаваемые людьми устным, письменным или другим способом </a:t>
          </a:r>
          <a:endParaRPr lang="ru-RU" sz="2200" b="1" i="1" dirty="0">
            <a:solidFill>
              <a:schemeClr val="tx1"/>
            </a:solidFill>
          </a:endParaRPr>
        </a:p>
      </dgm:t>
    </dgm:pt>
    <dgm:pt modelId="{415F9220-3F4B-4D4D-8C20-384FFA612BCE}" type="parTrans" cxnId="{BCF38586-BA42-49A4-BDA5-F6F94D5723BF}">
      <dgm:prSet/>
      <dgm:spPr/>
      <dgm:t>
        <a:bodyPr/>
        <a:lstStyle/>
        <a:p>
          <a:endParaRPr lang="ru-RU"/>
        </a:p>
      </dgm:t>
    </dgm:pt>
    <dgm:pt modelId="{771E64A0-44A5-420C-9215-BF0961F4FDD0}" type="sibTrans" cxnId="{BCF38586-BA42-49A4-BDA5-F6F94D5723BF}">
      <dgm:prSet/>
      <dgm:spPr/>
      <dgm:t>
        <a:bodyPr/>
        <a:lstStyle/>
        <a:p>
          <a:endParaRPr lang="ru-RU"/>
        </a:p>
      </dgm:t>
    </dgm:pt>
    <dgm:pt modelId="{424452A3-2159-418A-812D-DDFCB7F46866}">
      <dgm:prSet phldrT="[Текст]" custT="1"/>
      <dgm:spPr/>
      <dgm:t>
        <a:bodyPr/>
        <a:lstStyle/>
        <a:p>
          <a:r>
            <a:rPr lang="ru-RU" sz="2200" b="1" i="1" dirty="0" smtClean="0">
              <a:solidFill>
                <a:schemeClr val="bg2">
                  <a:lumMod val="10000"/>
                </a:schemeClr>
              </a:solidFill>
            </a:rPr>
            <a:t>Человек, пользующийся различными источниками в любых целях, является </a:t>
          </a:r>
          <a:r>
            <a:rPr lang="ru-RU" sz="2200" b="1" i="1" u="sng" dirty="0" smtClean="0">
              <a:solidFill>
                <a:schemeClr val="bg2">
                  <a:lumMod val="10000"/>
                </a:schemeClr>
              </a:solidFill>
            </a:rPr>
            <a:t>пользователем информации</a:t>
          </a:r>
          <a:endParaRPr lang="ru-RU" sz="2200" b="1" i="1" u="sng" dirty="0">
            <a:solidFill>
              <a:schemeClr val="bg2">
                <a:lumMod val="10000"/>
              </a:schemeClr>
            </a:solidFill>
          </a:endParaRPr>
        </a:p>
      </dgm:t>
    </dgm:pt>
    <dgm:pt modelId="{69D6B6B7-BBBC-4225-80B2-017BA2C8DC8A}" type="parTrans" cxnId="{D35B208F-C9CB-473B-8C25-4D3A24191266}">
      <dgm:prSet/>
      <dgm:spPr/>
      <dgm:t>
        <a:bodyPr/>
        <a:lstStyle/>
        <a:p>
          <a:endParaRPr lang="ru-RU"/>
        </a:p>
      </dgm:t>
    </dgm:pt>
    <dgm:pt modelId="{26A530E2-CB56-422E-A48B-780E82EB530A}" type="sibTrans" cxnId="{D35B208F-C9CB-473B-8C25-4D3A24191266}">
      <dgm:prSet/>
      <dgm:spPr/>
      <dgm:t>
        <a:bodyPr/>
        <a:lstStyle/>
        <a:p>
          <a:endParaRPr lang="ru-RU"/>
        </a:p>
      </dgm:t>
    </dgm:pt>
    <dgm:pt modelId="{F38F41E9-E3A3-452A-994D-764F901752C5}">
      <dgm:prSet phldrT="[Текст]" custT="1"/>
      <dgm:spPr/>
      <dgm:t>
        <a:bodyPr/>
        <a:lstStyle/>
        <a:p>
          <a:r>
            <a:rPr lang="ru-RU" sz="2200" b="1" i="1" dirty="0" smtClean="0">
              <a:solidFill>
                <a:schemeClr val="accent2">
                  <a:lumMod val="50000"/>
                </a:schemeClr>
              </a:solidFill>
            </a:rPr>
            <a:t>Умение искать, запрашивать и использовать информацию – </a:t>
          </a:r>
          <a:r>
            <a:rPr lang="ru-RU" sz="2200" b="1" i="1" u="sng" dirty="0" smtClean="0">
              <a:solidFill>
                <a:schemeClr val="accent2">
                  <a:lumMod val="50000"/>
                </a:schemeClr>
              </a:solidFill>
            </a:rPr>
            <a:t>информационная культура (грамотность)</a:t>
          </a:r>
          <a:endParaRPr lang="ru-RU" sz="2200" b="1" i="1" u="sng" dirty="0">
            <a:solidFill>
              <a:schemeClr val="accent2">
                <a:lumMod val="50000"/>
              </a:schemeClr>
            </a:solidFill>
          </a:endParaRPr>
        </a:p>
      </dgm:t>
    </dgm:pt>
    <dgm:pt modelId="{9F311B96-BF64-4890-BC45-8A6C35E5FE63}" type="parTrans" cxnId="{DC147826-820B-4D4A-BCE3-9E0FF4AF6C62}">
      <dgm:prSet/>
      <dgm:spPr/>
      <dgm:t>
        <a:bodyPr/>
        <a:lstStyle/>
        <a:p>
          <a:endParaRPr lang="ru-RU"/>
        </a:p>
      </dgm:t>
    </dgm:pt>
    <dgm:pt modelId="{E7F33DB8-537B-48ED-A3A4-6FD43B6B8714}" type="sibTrans" cxnId="{DC147826-820B-4D4A-BCE3-9E0FF4AF6C62}">
      <dgm:prSet/>
      <dgm:spPr/>
      <dgm:t>
        <a:bodyPr/>
        <a:lstStyle/>
        <a:p>
          <a:endParaRPr lang="ru-RU"/>
        </a:p>
      </dgm:t>
    </dgm:pt>
    <dgm:pt modelId="{B4D32DE8-7495-4508-8518-CE66920491B9}" type="pres">
      <dgm:prSet presAssocID="{80DE8554-C80F-4ABE-8CAC-3179BFD2114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35CCE4-8F25-4B3E-9132-05F4F9211810}" type="pres">
      <dgm:prSet presAssocID="{C114D63D-058D-4663-B7A7-A64E09DDB696}" presName="Accent1" presStyleCnt="0"/>
      <dgm:spPr/>
    </dgm:pt>
    <dgm:pt modelId="{AC660CDE-97BA-40CE-B9CF-C94B05DD450C}" type="pres">
      <dgm:prSet presAssocID="{C114D63D-058D-4663-B7A7-A64E09DDB696}" presName="Accent" presStyleLbl="node1" presStyleIdx="0" presStyleCnt="3" custScaleX="183955" custScaleY="121891" custLinFactNeighborX="12647" custLinFactNeighborY="-814"/>
      <dgm:spPr/>
    </dgm:pt>
    <dgm:pt modelId="{A19C0409-FF27-48BF-918A-EAC5BC696DCA}" type="pres">
      <dgm:prSet presAssocID="{C114D63D-058D-4663-B7A7-A64E09DDB696}" presName="Parent1" presStyleLbl="revTx" presStyleIdx="0" presStyleCnt="3" custScaleX="214920" custScaleY="241173" custLinFactNeighborX="40817" custLinFactNeighborY="-511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092EA-F37F-4DE9-8242-2039670CD376}" type="pres">
      <dgm:prSet presAssocID="{424452A3-2159-418A-812D-DDFCB7F46866}" presName="Accent2" presStyleCnt="0"/>
      <dgm:spPr/>
    </dgm:pt>
    <dgm:pt modelId="{127C6BFE-8E11-47C5-A6FA-DB658475BCC5}" type="pres">
      <dgm:prSet presAssocID="{424452A3-2159-418A-812D-DDFCB7F46866}" presName="Accent" presStyleLbl="node1" presStyleIdx="1" presStyleCnt="3" custScaleX="192844" custScaleY="117275" custLinFactNeighborX="-13689" custLinFactNeighborY="-6718"/>
      <dgm:spPr/>
    </dgm:pt>
    <dgm:pt modelId="{8FC55B4B-E198-4DE2-94DE-CE6757DB8731}" type="pres">
      <dgm:prSet presAssocID="{424452A3-2159-418A-812D-DDFCB7F46866}" presName="Parent2" presStyleLbl="revTx" presStyleIdx="1" presStyleCnt="3" custScaleX="231071" custScaleY="269305" custLinFactNeighborX="-44685" custLinFactNeighborY="-512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64D1D-CC92-4996-9FE0-325F027D60F9}" type="pres">
      <dgm:prSet presAssocID="{F38F41E9-E3A3-452A-994D-764F901752C5}" presName="Accent3" presStyleCnt="0"/>
      <dgm:spPr/>
    </dgm:pt>
    <dgm:pt modelId="{57D8F309-9E84-47D2-8635-5AB02C97BAD5}" type="pres">
      <dgm:prSet presAssocID="{F38F41E9-E3A3-452A-994D-764F901752C5}" presName="Accent" presStyleLbl="node1" presStyleIdx="2" presStyleCnt="3" custScaleX="187655" custScaleY="110508" custLinFactNeighborX="12309" custLinFactNeighborY="-5722"/>
      <dgm:spPr/>
    </dgm:pt>
    <dgm:pt modelId="{EEF7D1A1-16F0-4667-BA9D-D07E7351ADD7}" type="pres">
      <dgm:prSet presAssocID="{F38F41E9-E3A3-452A-994D-764F901752C5}" presName="Parent3" presStyleLbl="revTx" presStyleIdx="2" presStyleCnt="3" custScaleX="209018" custScaleY="248871" custLinFactNeighborX="24938" custLinFactNeighborY="-505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47826-820B-4D4A-BCE3-9E0FF4AF6C62}" srcId="{80DE8554-C80F-4ABE-8CAC-3179BFD21141}" destId="{F38F41E9-E3A3-452A-994D-764F901752C5}" srcOrd="2" destOrd="0" parTransId="{9F311B96-BF64-4890-BC45-8A6C35E5FE63}" sibTransId="{E7F33DB8-537B-48ED-A3A4-6FD43B6B8714}"/>
    <dgm:cxn modelId="{F0D0575F-3A58-476A-AC97-843608D3DFBB}" type="presOf" srcId="{C114D63D-058D-4663-B7A7-A64E09DDB696}" destId="{A19C0409-FF27-48BF-918A-EAC5BC696DCA}" srcOrd="0" destOrd="0" presId="urn:microsoft.com/office/officeart/2009/layout/CircleArrowProcess"/>
    <dgm:cxn modelId="{C4B306C8-3254-4815-A63B-D5B241EE1BCF}" type="presOf" srcId="{F38F41E9-E3A3-452A-994D-764F901752C5}" destId="{EEF7D1A1-16F0-4667-BA9D-D07E7351ADD7}" srcOrd="0" destOrd="0" presId="urn:microsoft.com/office/officeart/2009/layout/CircleArrowProcess"/>
    <dgm:cxn modelId="{D35B208F-C9CB-473B-8C25-4D3A24191266}" srcId="{80DE8554-C80F-4ABE-8CAC-3179BFD21141}" destId="{424452A3-2159-418A-812D-DDFCB7F46866}" srcOrd="1" destOrd="0" parTransId="{69D6B6B7-BBBC-4225-80B2-017BA2C8DC8A}" sibTransId="{26A530E2-CB56-422E-A48B-780E82EB530A}"/>
    <dgm:cxn modelId="{6CF6BC77-D4A1-4845-A28B-2B17901DFB02}" type="presOf" srcId="{80DE8554-C80F-4ABE-8CAC-3179BFD21141}" destId="{B4D32DE8-7495-4508-8518-CE66920491B9}" srcOrd="0" destOrd="0" presId="urn:microsoft.com/office/officeart/2009/layout/CircleArrowProcess"/>
    <dgm:cxn modelId="{25AC489D-6732-4423-9A9D-3061BAB679DF}" type="presOf" srcId="{424452A3-2159-418A-812D-DDFCB7F46866}" destId="{8FC55B4B-E198-4DE2-94DE-CE6757DB8731}" srcOrd="0" destOrd="0" presId="urn:microsoft.com/office/officeart/2009/layout/CircleArrowProcess"/>
    <dgm:cxn modelId="{BCF38586-BA42-49A4-BDA5-F6F94D5723BF}" srcId="{80DE8554-C80F-4ABE-8CAC-3179BFD21141}" destId="{C114D63D-058D-4663-B7A7-A64E09DDB696}" srcOrd="0" destOrd="0" parTransId="{415F9220-3F4B-4D4D-8C20-384FFA612BCE}" sibTransId="{771E64A0-44A5-420C-9215-BF0961F4FDD0}"/>
    <dgm:cxn modelId="{7965DACF-9861-48E9-BC08-BD5112397B42}" type="presParOf" srcId="{B4D32DE8-7495-4508-8518-CE66920491B9}" destId="{8635CCE4-8F25-4B3E-9132-05F4F9211810}" srcOrd="0" destOrd="0" presId="urn:microsoft.com/office/officeart/2009/layout/CircleArrowProcess"/>
    <dgm:cxn modelId="{AF08B2DE-B482-4DC3-8000-396149A41743}" type="presParOf" srcId="{8635CCE4-8F25-4B3E-9132-05F4F9211810}" destId="{AC660CDE-97BA-40CE-B9CF-C94B05DD450C}" srcOrd="0" destOrd="0" presId="urn:microsoft.com/office/officeart/2009/layout/CircleArrowProcess"/>
    <dgm:cxn modelId="{4C6F2C0F-A0EB-4952-86B1-D954ABD067EF}" type="presParOf" srcId="{B4D32DE8-7495-4508-8518-CE66920491B9}" destId="{A19C0409-FF27-48BF-918A-EAC5BC696DCA}" srcOrd="1" destOrd="0" presId="urn:microsoft.com/office/officeart/2009/layout/CircleArrowProcess"/>
    <dgm:cxn modelId="{C73A6D0A-FE3C-400A-9AFD-FE7D37FC5048}" type="presParOf" srcId="{B4D32DE8-7495-4508-8518-CE66920491B9}" destId="{CBF092EA-F37F-4DE9-8242-2039670CD376}" srcOrd="2" destOrd="0" presId="urn:microsoft.com/office/officeart/2009/layout/CircleArrowProcess"/>
    <dgm:cxn modelId="{D658C651-4DD1-46D0-9BFB-A89BA99DD939}" type="presParOf" srcId="{CBF092EA-F37F-4DE9-8242-2039670CD376}" destId="{127C6BFE-8E11-47C5-A6FA-DB658475BCC5}" srcOrd="0" destOrd="0" presId="urn:microsoft.com/office/officeart/2009/layout/CircleArrowProcess"/>
    <dgm:cxn modelId="{A7C29DC2-0F0D-413A-BFD2-DC6AB9A730B8}" type="presParOf" srcId="{B4D32DE8-7495-4508-8518-CE66920491B9}" destId="{8FC55B4B-E198-4DE2-94DE-CE6757DB8731}" srcOrd="3" destOrd="0" presId="urn:microsoft.com/office/officeart/2009/layout/CircleArrowProcess"/>
    <dgm:cxn modelId="{2E291BD9-0986-47CF-87E2-E602F2C60153}" type="presParOf" srcId="{B4D32DE8-7495-4508-8518-CE66920491B9}" destId="{C2164D1D-CC92-4996-9FE0-325F027D60F9}" srcOrd="4" destOrd="0" presId="urn:microsoft.com/office/officeart/2009/layout/CircleArrowProcess"/>
    <dgm:cxn modelId="{0048B760-648C-4931-8019-AED3E9F8951A}" type="presParOf" srcId="{C2164D1D-CC92-4996-9FE0-325F027D60F9}" destId="{57D8F309-9E84-47D2-8635-5AB02C97BAD5}" srcOrd="0" destOrd="0" presId="urn:microsoft.com/office/officeart/2009/layout/CircleArrowProcess"/>
    <dgm:cxn modelId="{1E6F4B04-D82A-429B-A726-366FE6BABCCA}" type="presParOf" srcId="{B4D32DE8-7495-4508-8518-CE66920491B9}" destId="{EEF7D1A1-16F0-4667-BA9D-D07E7351ADD7}" srcOrd="5" destOrd="0" presId="urn:microsoft.com/office/officeart/2009/layout/CircleArrow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5F65EF-00B2-4C08-AAE4-84FFA707B6FF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EB1B78-3C68-4684-8D72-0D1E35DEB81E}">
      <dgm:prSet phldrT="[Текст]" custT="1"/>
      <dgm:spPr/>
      <dgm:t>
        <a:bodyPr/>
        <a:lstStyle/>
        <a:p>
          <a:r>
            <a:rPr lang="ru-RU" sz="2800" b="1" dirty="0" smtClean="0"/>
            <a:t>ИНФОРМАЦИОННАЯ КУЛЬТУРА</a:t>
          </a:r>
          <a:endParaRPr lang="ru-RU" sz="2800" b="1" dirty="0"/>
        </a:p>
      </dgm:t>
    </dgm:pt>
    <dgm:pt modelId="{AA52D30B-7613-465F-9433-AEC72C1E263B}" type="parTrans" cxnId="{F967206B-4990-48C2-8910-054098D3DD87}">
      <dgm:prSet/>
      <dgm:spPr/>
      <dgm:t>
        <a:bodyPr/>
        <a:lstStyle/>
        <a:p>
          <a:endParaRPr lang="ru-RU"/>
        </a:p>
      </dgm:t>
    </dgm:pt>
    <dgm:pt modelId="{44B19A40-3A7A-427C-B91C-81528852482F}" type="sibTrans" cxnId="{F967206B-4990-48C2-8910-054098D3DD87}">
      <dgm:prSet/>
      <dgm:spPr/>
      <dgm:t>
        <a:bodyPr/>
        <a:lstStyle/>
        <a:p>
          <a:endParaRPr lang="ru-RU"/>
        </a:p>
      </dgm:t>
    </dgm:pt>
    <dgm:pt modelId="{BAA09037-377B-44FB-B482-0E6C3C7CCD7F}">
      <dgm:prSet phldrT="[Текст]" custT="1"/>
      <dgm:spPr/>
      <dgm:t>
        <a:bodyPr/>
        <a:lstStyle/>
        <a:p>
          <a:r>
            <a:rPr lang="ru-RU" sz="3200" b="1" dirty="0" smtClean="0"/>
            <a:t>СМИ (Средства массовой информации)</a:t>
          </a:r>
          <a:endParaRPr lang="ru-RU" sz="3200" b="1" dirty="0"/>
        </a:p>
      </dgm:t>
    </dgm:pt>
    <dgm:pt modelId="{DBF19DAE-5525-4919-9332-45055D491D76}" type="parTrans" cxnId="{382B492C-B823-4B2F-BACD-A17B378777D2}">
      <dgm:prSet/>
      <dgm:spPr/>
      <dgm:t>
        <a:bodyPr/>
        <a:lstStyle/>
        <a:p>
          <a:endParaRPr lang="ru-RU"/>
        </a:p>
      </dgm:t>
    </dgm:pt>
    <dgm:pt modelId="{57BE89DD-3012-4C51-9076-EA0DCCA32790}" type="sibTrans" cxnId="{382B492C-B823-4B2F-BACD-A17B378777D2}">
      <dgm:prSet/>
      <dgm:spPr/>
      <dgm:t>
        <a:bodyPr/>
        <a:lstStyle/>
        <a:p>
          <a:endParaRPr lang="ru-RU"/>
        </a:p>
      </dgm:t>
    </dgm:pt>
    <dgm:pt modelId="{641B135D-D131-4EEE-B6B4-44C283A11E82}">
      <dgm:prSet phldrT="[Текст]" custT="1"/>
      <dgm:spPr/>
      <dgm:t>
        <a:bodyPr/>
        <a:lstStyle/>
        <a:p>
          <a:r>
            <a:rPr lang="ru-RU" sz="3200" b="1" dirty="0" smtClean="0"/>
            <a:t>Семья</a:t>
          </a:r>
          <a:endParaRPr lang="ru-RU" sz="3200" b="1" dirty="0"/>
        </a:p>
      </dgm:t>
    </dgm:pt>
    <dgm:pt modelId="{10A41329-1FD6-4967-9151-1DDFC29F90AE}" type="parTrans" cxnId="{B27838BA-C25B-4250-BFCA-7496E3D1C627}">
      <dgm:prSet/>
      <dgm:spPr/>
      <dgm:t>
        <a:bodyPr/>
        <a:lstStyle/>
        <a:p>
          <a:endParaRPr lang="ru-RU"/>
        </a:p>
      </dgm:t>
    </dgm:pt>
    <dgm:pt modelId="{18A038AC-B66D-46D5-A6A1-E247F6BE8599}" type="sibTrans" cxnId="{B27838BA-C25B-4250-BFCA-7496E3D1C627}">
      <dgm:prSet/>
      <dgm:spPr/>
      <dgm:t>
        <a:bodyPr/>
        <a:lstStyle/>
        <a:p>
          <a:endParaRPr lang="ru-RU"/>
        </a:p>
      </dgm:t>
    </dgm:pt>
    <dgm:pt modelId="{02A7626A-0195-4CC4-B959-8D83E2E9CC2D}">
      <dgm:prSet phldrT="[Текст]" custT="1"/>
      <dgm:spPr/>
      <dgm:t>
        <a:bodyPr/>
        <a:lstStyle/>
        <a:p>
          <a:r>
            <a:rPr lang="ru-RU" sz="3200" b="1" dirty="0" smtClean="0"/>
            <a:t>Библиотека </a:t>
          </a:r>
          <a:endParaRPr lang="ru-RU" sz="3200" b="1" dirty="0"/>
        </a:p>
      </dgm:t>
    </dgm:pt>
    <dgm:pt modelId="{00643FE9-06FE-452E-8A8A-72BD822842B6}" type="parTrans" cxnId="{057F313B-B300-4B46-B0A5-14481ABEDDF5}">
      <dgm:prSet/>
      <dgm:spPr/>
      <dgm:t>
        <a:bodyPr/>
        <a:lstStyle/>
        <a:p>
          <a:endParaRPr lang="ru-RU"/>
        </a:p>
      </dgm:t>
    </dgm:pt>
    <dgm:pt modelId="{DA003355-F83F-40C0-A7F8-1C600BCBD0E2}" type="sibTrans" cxnId="{057F313B-B300-4B46-B0A5-14481ABEDDF5}">
      <dgm:prSet/>
      <dgm:spPr/>
      <dgm:t>
        <a:bodyPr/>
        <a:lstStyle/>
        <a:p>
          <a:endParaRPr lang="ru-RU"/>
        </a:p>
      </dgm:t>
    </dgm:pt>
    <dgm:pt modelId="{48F846DB-C3E7-4DCC-88AB-214A5BDAB3E2}">
      <dgm:prSet phldrT="[Текст]" custT="1"/>
      <dgm:spPr/>
      <dgm:t>
        <a:bodyPr/>
        <a:lstStyle/>
        <a:p>
          <a:r>
            <a:rPr lang="ru-RU" sz="3200" b="1" dirty="0" smtClean="0"/>
            <a:t>Образовательное учреждение (школа)</a:t>
          </a:r>
          <a:endParaRPr lang="ru-RU" sz="3200" b="1" dirty="0"/>
        </a:p>
      </dgm:t>
    </dgm:pt>
    <dgm:pt modelId="{C13B6AA7-DEF5-48CF-8CC6-2C700F34CDE4}" type="parTrans" cxnId="{D32DC15F-CEC6-4AF8-AC68-DBF7BC988130}">
      <dgm:prSet/>
      <dgm:spPr/>
      <dgm:t>
        <a:bodyPr/>
        <a:lstStyle/>
        <a:p>
          <a:endParaRPr lang="ru-RU"/>
        </a:p>
      </dgm:t>
    </dgm:pt>
    <dgm:pt modelId="{2098CE59-C9A7-437F-87C6-43F64EE3A40A}" type="sibTrans" cxnId="{D32DC15F-CEC6-4AF8-AC68-DBF7BC988130}">
      <dgm:prSet/>
      <dgm:spPr/>
      <dgm:t>
        <a:bodyPr/>
        <a:lstStyle/>
        <a:p>
          <a:endParaRPr lang="ru-RU"/>
        </a:p>
      </dgm:t>
    </dgm:pt>
    <dgm:pt modelId="{46FFC929-4218-4CED-B9E1-76F4CF099802}" type="pres">
      <dgm:prSet presAssocID="{9C5F65EF-00B2-4C08-AAE4-84FFA707B6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9F47D-0114-4395-9240-15ADD56ED86A}" type="pres">
      <dgm:prSet presAssocID="{9C5F65EF-00B2-4C08-AAE4-84FFA707B6FF}" presName="matrix" presStyleCnt="0"/>
      <dgm:spPr/>
    </dgm:pt>
    <dgm:pt modelId="{2C5D8B31-0A58-45BA-BDF3-3C0D0450AB00}" type="pres">
      <dgm:prSet presAssocID="{9C5F65EF-00B2-4C08-AAE4-84FFA707B6FF}" presName="tile1" presStyleLbl="node1" presStyleIdx="0" presStyleCnt="4"/>
      <dgm:spPr/>
      <dgm:t>
        <a:bodyPr/>
        <a:lstStyle/>
        <a:p>
          <a:endParaRPr lang="ru-RU"/>
        </a:p>
      </dgm:t>
    </dgm:pt>
    <dgm:pt modelId="{314B835C-FD86-4CCE-9254-80CD9C17F139}" type="pres">
      <dgm:prSet presAssocID="{9C5F65EF-00B2-4C08-AAE4-84FFA707B6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2CEA8-2A9A-4222-872D-F0B9ED2A08D5}" type="pres">
      <dgm:prSet presAssocID="{9C5F65EF-00B2-4C08-AAE4-84FFA707B6FF}" presName="tile2" presStyleLbl="node1" presStyleIdx="1" presStyleCnt="4" custLinFactNeighborX="662" custLinFactNeighborY="-1578"/>
      <dgm:spPr/>
      <dgm:t>
        <a:bodyPr/>
        <a:lstStyle/>
        <a:p>
          <a:endParaRPr lang="ru-RU"/>
        </a:p>
      </dgm:t>
    </dgm:pt>
    <dgm:pt modelId="{044FE381-1E7C-4AC0-A63E-F3C44958CB34}" type="pres">
      <dgm:prSet presAssocID="{9C5F65EF-00B2-4C08-AAE4-84FFA707B6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D8A1E-49B3-43A7-80AE-58FB6670FFF1}" type="pres">
      <dgm:prSet presAssocID="{9C5F65EF-00B2-4C08-AAE4-84FFA707B6FF}" presName="tile3" presStyleLbl="node1" presStyleIdx="2" presStyleCnt="4"/>
      <dgm:spPr/>
      <dgm:t>
        <a:bodyPr/>
        <a:lstStyle/>
        <a:p>
          <a:endParaRPr lang="ru-RU"/>
        </a:p>
      </dgm:t>
    </dgm:pt>
    <dgm:pt modelId="{A52393BE-A952-4369-A6E2-F063BED19722}" type="pres">
      <dgm:prSet presAssocID="{9C5F65EF-00B2-4C08-AAE4-84FFA707B6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734FB-BF06-466F-9082-FA4FBF5E9C98}" type="pres">
      <dgm:prSet presAssocID="{9C5F65EF-00B2-4C08-AAE4-84FFA707B6FF}" presName="tile4" presStyleLbl="node1" presStyleIdx="3" presStyleCnt="4"/>
      <dgm:spPr/>
      <dgm:t>
        <a:bodyPr/>
        <a:lstStyle/>
        <a:p>
          <a:endParaRPr lang="ru-RU"/>
        </a:p>
      </dgm:t>
    </dgm:pt>
    <dgm:pt modelId="{16C28EB8-4C7D-436B-A021-71ECC72D5C13}" type="pres">
      <dgm:prSet presAssocID="{9C5F65EF-00B2-4C08-AAE4-84FFA707B6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A6902-9130-4D55-869B-54049DBC8A78}" type="pres">
      <dgm:prSet presAssocID="{9C5F65EF-00B2-4C08-AAE4-84FFA707B6FF}" presName="centerTile" presStyleLbl="fgShp" presStyleIdx="0" presStyleCnt="1" custScaleX="150755" custLinFactNeighborX="1434" custLinFactNeighborY="15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82B492C-B823-4B2F-BACD-A17B378777D2}" srcId="{E5EB1B78-3C68-4684-8D72-0D1E35DEB81E}" destId="{BAA09037-377B-44FB-B482-0E6C3C7CCD7F}" srcOrd="0" destOrd="0" parTransId="{DBF19DAE-5525-4919-9332-45055D491D76}" sibTransId="{57BE89DD-3012-4C51-9076-EA0DCCA32790}"/>
    <dgm:cxn modelId="{DC493355-604D-4C4E-8F32-3DA5A7132EE2}" type="presOf" srcId="{641B135D-D131-4EEE-B6B4-44C283A11E82}" destId="{044FE381-1E7C-4AC0-A63E-F3C44958CB34}" srcOrd="1" destOrd="0" presId="urn:microsoft.com/office/officeart/2005/8/layout/matrix1"/>
    <dgm:cxn modelId="{193F43C2-0A7A-48B5-89D1-D8F7EF0C8B3A}" type="presOf" srcId="{48F846DB-C3E7-4DCC-88AB-214A5BDAB3E2}" destId="{16C28EB8-4C7D-436B-A021-71ECC72D5C13}" srcOrd="1" destOrd="0" presId="urn:microsoft.com/office/officeart/2005/8/layout/matrix1"/>
    <dgm:cxn modelId="{CEB4D9DF-DCA1-4247-A9AD-AFF831AFC02B}" type="presOf" srcId="{E5EB1B78-3C68-4684-8D72-0D1E35DEB81E}" destId="{2F8A6902-9130-4D55-869B-54049DBC8A78}" srcOrd="0" destOrd="0" presId="urn:microsoft.com/office/officeart/2005/8/layout/matrix1"/>
    <dgm:cxn modelId="{B27838BA-C25B-4250-BFCA-7496E3D1C627}" srcId="{E5EB1B78-3C68-4684-8D72-0D1E35DEB81E}" destId="{641B135D-D131-4EEE-B6B4-44C283A11E82}" srcOrd="1" destOrd="0" parTransId="{10A41329-1FD6-4967-9151-1DDFC29F90AE}" sibTransId="{18A038AC-B66D-46D5-A6A1-E247F6BE8599}"/>
    <dgm:cxn modelId="{F967206B-4990-48C2-8910-054098D3DD87}" srcId="{9C5F65EF-00B2-4C08-AAE4-84FFA707B6FF}" destId="{E5EB1B78-3C68-4684-8D72-0D1E35DEB81E}" srcOrd="0" destOrd="0" parTransId="{AA52D30B-7613-465F-9433-AEC72C1E263B}" sibTransId="{44B19A40-3A7A-427C-B91C-81528852482F}"/>
    <dgm:cxn modelId="{057F313B-B300-4B46-B0A5-14481ABEDDF5}" srcId="{E5EB1B78-3C68-4684-8D72-0D1E35DEB81E}" destId="{02A7626A-0195-4CC4-B959-8D83E2E9CC2D}" srcOrd="2" destOrd="0" parTransId="{00643FE9-06FE-452E-8A8A-72BD822842B6}" sibTransId="{DA003355-F83F-40C0-A7F8-1C600BCBD0E2}"/>
    <dgm:cxn modelId="{D32DC15F-CEC6-4AF8-AC68-DBF7BC988130}" srcId="{E5EB1B78-3C68-4684-8D72-0D1E35DEB81E}" destId="{48F846DB-C3E7-4DCC-88AB-214A5BDAB3E2}" srcOrd="3" destOrd="0" parTransId="{C13B6AA7-DEF5-48CF-8CC6-2C700F34CDE4}" sibTransId="{2098CE59-C9A7-437F-87C6-43F64EE3A40A}"/>
    <dgm:cxn modelId="{9F7A12E4-FA8F-4A32-8B7F-2C3522E51221}" type="presOf" srcId="{02A7626A-0195-4CC4-B959-8D83E2E9CC2D}" destId="{CBCD8A1E-49B3-43A7-80AE-58FB6670FFF1}" srcOrd="0" destOrd="0" presId="urn:microsoft.com/office/officeart/2005/8/layout/matrix1"/>
    <dgm:cxn modelId="{F92E5D92-333A-40C1-8CDB-AEDD144CDC6C}" type="presOf" srcId="{BAA09037-377B-44FB-B482-0E6C3C7CCD7F}" destId="{314B835C-FD86-4CCE-9254-80CD9C17F139}" srcOrd="1" destOrd="0" presId="urn:microsoft.com/office/officeart/2005/8/layout/matrix1"/>
    <dgm:cxn modelId="{0271DC54-058B-4CC3-B819-E0AE73B39FC5}" type="presOf" srcId="{641B135D-D131-4EEE-B6B4-44C283A11E82}" destId="{C152CEA8-2A9A-4222-872D-F0B9ED2A08D5}" srcOrd="0" destOrd="0" presId="urn:microsoft.com/office/officeart/2005/8/layout/matrix1"/>
    <dgm:cxn modelId="{0EA5C8CB-6C72-42D7-9853-6F308253E5FA}" type="presOf" srcId="{48F846DB-C3E7-4DCC-88AB-214A5BDAB3E2}" destId="{E7D734FB-BF06-466F-9082-FA4FBF5E9C98}" srcOrd="0" destOrd="0" presId="urn:microsoft.com/office/officeart/2005/8/layout/matrix1"/>
    <dgm:cxn modelId="{6798CFDC-21FF-462D-A3F0-567A7A50C568}" type="presOf" srcId="{BAA09037-377B-44FB-B482-0E6C3C7CCD7F}" destId="{2C5D8B31-0A58-45BA-BDF3-3C0D0450AB00}" srcOrd="0" destOrd="0" presId="urn:microsoft.com/office/officeart/2005/8/layout/matrix1"/>
    <dgm:cxn modelId="{33E36575-981A-486F-9321-EB993FA6A59E}" type="presOf" srcId="{02A7626A-0195-4CC4-B959-8D83E2E9CC2D}" destId="{A52393BE-A952-4369-A6E2-F063BED19722}" srcOrd="1" destOrd="0" presId="urn:microsoft.com/office/officeart/2005/8/layout/matrix1"/>
    <dgm:cxn modelId="{CF3086F6-9AA0-49D0-B7BB-C6514DE85F9C}" type="presOf" srcId="{9C5F65EF-00B2-4C08-AAE4-84FFA707B6FF}" destId="{46FFC929-4218-4CED-B9E1-76F4CF099802}" srcOrd="0" destOrd="0" presId="urn:microsoft.com/office/officeart/2005/8/layout/matrix1"/>
    <dgm:cxn modelId="{EE190D54-92AF-4FB7-9B67-5FE595F2DE59}" type="presParOf" srcId="{46FFC929-4218-4CED-B9E1-76F4CF099802}" destId="{8CA9F47D-0114-4395-9240-15ADD56ED86A}" srcOrd="0" destOrd="0" presId="urn:microsoft.com/office/officeart/2005/8/layout/matrix1"/>
    <dgm:cxn modelId="{F8275111-F395-4F7F-B6A7-8B3E7A2E23C5}" type="presParOf" srcId="{8CA9F47D-0114-4395-9240-15ADD56ED86A}" destId="{2C5D8B31-0A58-45BA-BDF3-3C0D0450AB00}" srcOrd="0" destOrd="0" presId="urn:microsoft.com/office/officeart/2005/8/layout/matrix1"/>
    <dgm:cxn modelId="{2639ABA9-8FD2-4DE7-98CE-F29D48117D7C}" type="presParOf" srcId="{8CA9F47D-0114-4395-9240-15ADD56ED86A}" destId="{314B835C-FD86-4CCE-9254-80CD9C17F139}" srcOrd="1" destOrd="0" presId="urn:microsoft.com/office/officeart/2005/8/layout/matrix1"/>
    <dgm:cxn modelId="{94797968-2B54-40A8-A323-4A3DD1081EA2}" type="presParOf" srcId="{8CA9F47D-0114-4395-9240-15ADD56ED86A}" destId="{C152CEA8-2A9A-4222-872D-F0B9ED2A08D5}" srcOrd="2" destOrd="0" presId="urn:microsoft.com/office/officeart/2005/8/layout/matrix1"/>
    <dgm:cxn modelId="{ADF9FAF5-EB16-49A6-B903-724DE5490079}" type="presParOf" srcId="{8CA9F47D-0114-4395-9240-15ADD56ED86A}" destId="{044FE381-1E7C-4AC0-A63E-F3C44958CB34}" srcOrd="3" destOrd="0" presId="urn:microsoft.com/office/officeart/2005/8/layout/matrix1"/>
    <dgm:cxn modelId="{50519849-65C5-41BB-8A80-F836C15E9F32}" type="presParOf" srcId="{8CA9F47D-0114-4395-9240-15ADD56ED86A}" destId="{CBCD8A1E-49B3-43A7-80AE-58FB6670FFF1}" srcOrd="4" destOrd="0" presId="urn:microsoft.com/office/officeart/2005/8/layout/matrix1"/>
    <dgm:cxn modelId="{A74542A7-B6C8-4A0B-9E61-FFDB69FF3C75}" type="presParOf" srcId="{8CA9F47D-0114-4395-9240-15ADD56ED86A}" destId="{A52393BE-A952-4369-A6E2-F063BED19722}" srcOrd="5" destOrd="0" presId="urn:microsoft.com/office/officeart/2005/8/layout/matrix1"/>
    <dgm:cxn modelId="{A936A458-0E9C-42E3-8365-1C5937E0E013}" type="presParOf" srcId="{8CA9F47D-0114-4395-9240-15ADD56ED86A}" destId="{E7D734FB-BF06-466F-9082-FA4FBF5E9C98}" srcOrd="6" destOrd="0" presId="urn:microsoft.com/office/officeart/2005/8/layout/matrix1"/>
    <dgm:cxn modelId="{50F73198-C300-421E-A942-12AA3887B443}" type="presParOf" srcId="{8CA9F47D-0114-4395-9240-15ADD56ED86A}" destId="{16C28EB8-4C7D-436B-A021-71ECC72D5C13}" srcOrd="7" destOrd="0" presId="urn:microsoft.com/office/officeart/2005/8/layout/matrix1"/>
    <dgm:cxn modelId="{91AB5FF2-4EB5-4D64-9217-1EB9883D9476}" type="presParOf" srcId="{46FFC929-4218-4CED-B9E1-76F4CF099802}" destId="{2F8A6902-9130-4D55-869B-54049DBC8A78}" srcOrd="1" destOrd="0" presId="urn:microsoft.com/office/officeart/2005/8/layout/matrix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0E9514-EEC9-481C-B1F8-87689B184122}" type="doc">
      <dgm:prSet loTypeId="urn:microsoft.com/office/officeart/2005/8/layout/radial5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F2C982-6B4E-4AEF-8F39-CBDE713881F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Информационные ресурсы</a:t>
          </a:r>
          <a:endParaRPr lang="ru-RU" sz="2000" b="1" dirty="0">
            <a:solidFill>
              <a:schemeClr val="tx1"/>
            </a:solidFill>
          </a:endParaRPr>
        </a:p>
      </dgm:t>
    </dgm:pt>
    <dgm:pt modelId="{448B57DA-C615-47FE-A65C-C05DD13716C4}" type="parTrans" cxnId="{3C8D714A-9E34-4954-A7C0-1952FB8A0A60}">
      <dgm:prSet/>
      <dgm:spPr/>
      <dgm:t>
        <a:bodyPr/>
        <a:lstStyle/>
        <a:p>
          <a:endParaRPr lang="ru-RU"/>
        </a:p>
      </dgm:t>
    </dgm:pt>
    <dgm:pt modelId="{AD6457D8-44E2-493F-96C9-E317C8DB8C21}" type="sibTrans" cxnId="{3C8D714A-9E34-4954-A7C0-1952FB8A0A60}">
      <dgm:prSet/>
      <dgm:spPr/>
      <dgm:t>
        <a:bodyPr/>
        <a:lstStyle/>
        <a:p>
          <a:endParaRPr lang="ru-RU"/>
        </a:p>
      </dgm:t>
    </dgm:pt>
    <dgm:pt modelId="{D46D3C65-81F6-447F-9C9D-EC9CBC538A1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Книги, периодические издания, нотные, картографические издания и т.д.</a:t>
          </a:r>
          <a:endParaRPr lang="ru-RU" sz="1200" b="1" dirty="0">
            <a:solidFill>
              <a:schemeClr val="tx1"/>
            </a:solidFill>
          </a:endParaRPr>
        </a:p>
      </dgm:t>
    </dgm:pt>
    <dgm:pt modelId="{5FA62F5F-018D-41AB-8C91-A21E5935AC56}" type="parTrans" cxnId="{F374C0DC-208A-4404-9042-AD3C3A49DC75}">
      <dgm:prSet/>
      <dgm:spPr/>
      <dgm:t>
        <a:bodyPr/>
        <a:lstStyle/>
        <a:p>
          <a:endParaRPr lang="ru-RU"/>
        </a:p>
      </dgm:t>
    </dgm:pt>
    <dgm:pt modelId="{62FAC8EC-6456-4975-A8D5-32E23C308D0B}" type="sibTrans" cxnId="{F374C0DC-208A-4404-9042-AD3C3A49DC75}">
      <dgm:prSet/>
      <dgm:spPr/>
      <dgm:t>
        <a:bodyPr/>
        <a:lstStyle/>
        <a:p>
          <a:endParaRPr lang="ru-RU"/>
        </a:p>
      </dgm:t>
    </dgm:pt>
    <dgm:pt modelId="{E4232B99-23E4-471D-92C6-EA2253012EB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Полнотекстовые базы данных</a:t>
          </a:r>
          <a:endParaRPr lang="ru-RU" sz="1200" b="1" dirty="0">
            <a:solidFill>
              <a:schemeClr val="tx1"/>
            </a:solidFill>
          </a:endParaRPr>
        </a:p>
      </dgm:t>
    </dgm:pt>
    <dgm:pt modelId="{56D5F70C-5BA1-41CE-BE0C-6B60F1650889}" type="parTrans" cxnId="{7D9C940D-D85A-400B-A1D6-D9CBBD167696}">
      <dgm:prSet/>
      <dgm:spPr/>
      <dgm:t>
        <a:bodyPr/>
        <a:lstStyle/>
        <a:p>
          <a:endParaRPr lang="ru-RU"/>
        </a:p>
      </dgm:t>
    </dgm:pt>
    <dgm:pt modelId="{700DD60D-0F48-41AB-9AA8-78B73DCBCBEA}" type="sibTrans" cxnId="{7D9C940D-D85A-400B-A1D6-D9CBBD167696}">
      <dgm:prSet/>
      <dgm:spPr/>
      <dgm:t>
        <a:bodyPr/>
        <a:lstStyle/>
        <a:p>
          <a:endParaRPr lang="ru-RU"/>
        </a:p>
      </dgm:t>
    </dgm:pt>
    <dgm:pt modelId="{25DE212D-9795-48C1-8F0F-AD34726D4CC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Библиотечно-архивные фонды первичных документов</a:t>
          </a:r>
          <a:endParaRPr lang="ru-RU" sz="1200" b="1" dirty="0">
            <a:solidFill>
              <a:schemeClr val="tx1"/>
            </a:solidFill>
          </a:endParaRPr>
        </a:p>
      </dgm:t>
    </dgm:pt>
    <dgm:pt modelId="{3FF09232-62AD-4C7C-8818-9D37CDDD9E34}" type="parTrans" cxnId="{556284BA-DB54-4ADE-B8BE-545A95FB2F5A}">
      <dgm:prSet/>
      <dgm:spPr/>
      <dgm:t>
        <a:bodyPr/>
        <a:lstStyle/>
        <a:p>
          <a:endParaRPr lang="ru-RU"/>
        </a:p>
      </dgm:t>
    </dgm:pt>
    <dgm:pt modelId="{1D260737-6AEF-4ACB-AF12-2441F8DAF83B}" type="sibTrans" cxnId="{556284BA-DB54-4ADE-B8BE-545A95FB2F5A}">
      <dgm:prSet/>
      <dgm:spPr/>
      <dgm:t>
        <a:bodyPr/>
        <a:lstStyle/>
        <a:p>
          <a:endParaRPr lang="ru-RU"/>
        </a:p>
      </dgm:t>
    </dgm:pt>
    <dgm:pt modelId="{B7C2BBD1-85F4-46B1-8239-0F68FDEA4AD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Продукция создаваемая библиотеками</a:t>
          </a:r>
          <a:endParaRPr lang="ru-RU" sz="1200" b="1" dirty="0">
            <a:solidFill>
              <a:schemeClr val="tx1"/>
            </a:solidFill>
          </a:endParaRPr>
        </a:p>
      </dgm:t>
    </dgm:pt>
    <dgm:pt modelId="{152BAE45-C723-492B-A01B-34DB43D2AC2F}" type="parTrans" cxnId="{1EDA83AA-B518-4984-B1A1-F8624B05C767}">
      <dgm:prSet/>
      <dgm:spPr/>
      <dgm:t>
        <a:bodyPr/>
        <a:lstStyle/>
        <a:p>
          <a:endParaRPr lang="ru-RU"/>
        </a:p>
      </dgm:t>
    </dgm:pt>
    <dgm:pt modelId="{3979A663-3430-49AA-B31A-E9B516E7C632}" type="sibTrans" cxnId="{1EDA83AA-B518-4984-B1A1-F8624B05C767}">
      <dgm:prSet/>
      <dgm:spPr/>
      <dgm:t>
        <a:bodyPr/>
        <a:lstStyle/>
        <a:p>
          <a:endParaRPr lang="ru-RU"/>
        </a:p>
      </dgm:t>
    </dgm:pt>
    <dgm:pt modelId="{66BCF738-95D5-4A6F-99EC-F2E50B649A4F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Справочно-библиографический аппарат библиотеки</a:t>
          </a:r>
          <a:endParaRPr lang="ru-RU" sz="1200" b="1" dirty="0">
            <a:solidFill>
              <a:schemeClr val="tx1"/>
            </a:solidFill>
          </a:endParaRPr>
        </a:p>
      </dgm:t>
    </dgm:pt>
    <dgm:pt modelId="{E7C11B0A-9685-4FCC-B4A1-8455A4A0AD62}" type="parTrans" cxnId="{67FE0B4C-6577-44A5-9C00-8083A9EC2386}">
      <dgm:prSet/>
      <dgm:spPr/>
      <dgm:t>
        <a:bodyPr/>
        <a:lstStyle/>
        <a:p>
          <a:endParaRPr lang="ru-RU"/>
        </a:p>
      </dgm:t>
    </dgm:pt>
    <dgm:pt modelId="{844DCAA2-4395-405C-9984-5FA440994BF4}" type="sibTrans" cxnId="{67FE0B4C-6577-44A5-9C00-8083A9EC2386}">
      <dgm:prSet/>
      <dgm:spPr/>
      <dgm:t>
        <a:bodyPr/>
        <a:lstStyle/>
        <a:p>
          <a:endParaRPr lang="ru-RU"/>
        </a:p>
      </dgm:t>
    </dgm:pt>
    <dgm:pt modelId="{D37076F5-7965-41D7-BE2D-4D5960701267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Информационные центры</a:t>
          </a:r>
          <a:endParaRPr lang="ru-RU" sz="1200" b="1" dirty="0">
            <a:solidFill>
              <a:schemeClr val="tx1"/>
            </a:solidFill>
          </a:endParaRPr>
        </a:p>
      </dgm:t>
    </dgm:pt>
    <dgm:pt modelId="{00698DA8-CA63-45A2-B571-319780523BCF}" type="parTrans" cxnId="{173FD403-C6C9-42C0-950D-02A9B3A191F9}">
      <dgm:prSet/>
      <dgm:spPr/>
      <dgm:t>
        <a:bodyPr/>
        <a:lstStyle/>
        <a:p>
          <a:endParaRPr lang="ru-RU"/>
        </a:p>
      </dgm:t>
    </dgm:pt>
    <dgm:pt modelId="{0E417135-2B99-482C-ADB9-DECB2AAF28BE}" type="sibTrans" cxnId="{173FD403-C6C9-42C0-950D-02A9B3A191F9}">
      <dgm:prSet/>
      <dgm:spPr/>
      <dgm:t>
        <a:bodyPr/>
        <a:lstStyle/>
        <a:p>
          <a:endParaRPr lang="ru-RU"/>
        </a:p>
      </dgm:t>
    </dgm:pt>
    <dgm:pt modelId="{F3E97989-B8F1-4AC7-A6AE-3E571FDB431A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Компьютерные сети, интернет</a:t>
          </a:r>
          <a:endParaRPr lang="ru-RU" sz="1200" b="1" dirty="0">
            <a:solidFill>
              <a:schemeClr val="tx1"/>
            </a:solidFill>
          </a:endParaRPr>
        </a:p>
      </dgm:t>
    </dgm:pt>
    <dgm:pt modelId="{2EEF6839-A954-47E1-8043-FE954C945CA0}" type="parTrans" cxnId="{41E6BECD-7193-4235-81C1-F12EF58EFD3F}">
      <dgm:prSet/>
      <dgm:spPr/>
      <dgm:t>
        <a:bodyPr/>
        <a:lstStyle/>
        <a:p>
          <a:endParaRPr lang="ru-RU"/>
        </a:p>
      </dgm:t>
    </dgm:pt>
    <dgm:pt modelId="{2496C26F-DC58-4D7E-B637-490196CFEB71}" type="sibTrans" cxnId="{41E6BECD-7193-4235-81C1-F12EF58EFD3F}">
      <dgm:prSet/>
      <dgm:spPr/>
      <dgm:t>
        <a:bodyPr/>
        <a:lstStyle/>
        <a:p>
          <a:endParaRPr lang="ru-RU"/>
        </a:p>
      </dgm:t>
    </dgm:pt>
    <dgm:pt modelId="{1F5806D8-C54D-4095-8179-86E497A59969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Учреждения обеспечивающие создание информационной продукции (редакции, издательства, книготорговые</a:t>
          </a:r>
          <a:r>
            <a:rPr lang="ru-RU" sz="1200" b="1" dirty="0" smtClean="0"/>
            <a:t>)</a:t>
          </a:r>
          <a:endParaRPr lang="ru-RU" sz="1200" b="1" dirty="0"/>
        </a:p>
      </dgm:t>
    </dgm:pt>
    <dgm:pt modelId="{4F1E7CD5-9821-4EC7-9A11-BFD8B7EE6582}" type="parTrans" cxnId="{DCA2A0DB-C72E-4C8F-B5F1-41B2D49482B8}">
      <dgm:prSet/>
      <dgm:spPr/>
      <dgm:t>
        <a:bodyPr/>
        <a:lstStyle/>
        <a:p>
          <a:endParaRPr lang="ru-RU"/>
        </a:p>
      </dgm:t>
    </dgm:pt>
    <dgm:pt modelId="{40FDA5FD-BA47-48FF-8A56-E31745D232F9}" type="sibTrans" cxnId="{DCA2A0DB-C72E-4C8F-B5F1-41B2D49482B8}">
      <dgm:prSet/>
      <dgm:spPr/>
      <dgm:t>
        <a:bodyPr/>
        <a:lstStyle/>
        <a:p>
          <a:endParaRPr lang="ru-RU"/>
        </a:p>
      </dgm:t>
    </dgm:pt>
    <dgm:pt modelId="{7E61DD9E-E16D-4834-A18C-50B911F37280}" type="pres">
      <dgm:prSet presAssocID="{550E9514-EEC9-481C-B1F8-87689B1841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309CC6-0265-43A0-A055-B931D0C0C03C}" type="pres">
      <dgm:prSet presAssocID="{F6F2C982-6B4E-4AEF-8F39-CBDE713881F3}" presName="centerShape" presStyleLbl="node0" presStyleIdx="0" presStyleCnt="1" custScaleX="203826" custScaleY="95522"/>
      <dgm:spPr/>
      <dgm:t>
        <a:bodyPr/>
        <a:lstStyle/>
        <a:p>
          <a:endParaRPr lang="ru-RU"/>
        </a:p>
      </dgm:t>
    </dgm:pt>
    <dgm:pt modelId="{E389736D-714F-4F1B-A313-43202388B953}" type="pres">
      <dgm:prSet presAssocID="{5FA62F5F-018D-41AB-8C91-A21E5935AC5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6ED213A2-91F8-4DDD-8FE5-05CA34C613D2}" type="pres">
      <dgm:prSet presAssocID="{5FA62F5F-018D-41AB-8C91-A21E5935AC56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4979C9E6-9AFD-4E63-923F-1868F59FDF22}" type="pres">
      <dgm:prSet presAssocID="{D46D3C65-81F6-447F-9C9D-EC9CBC538A15}" presName="node" presStyleLbl="node1" presStyleIdx="0" presStyleCnt="8" custScaleX="130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25D19-EA7A-42E4-BCF0-B2DCE97BF04F}" type="pres">
      <dgm:prSet presAssocID="{56D5F70C-5BA1-41CE-BE0C-6B60F1650889}" presName="parTrans" presStyleLbl="sibTrans2D1" presStyleIdx="1" presStyleCnt="8"/>
      <dgm:spPr/>
      <dgm:t>
        <a:bodyPr/>
        <a:lstStyle/>
        <a:p>
          <a:endParaRPr lang="ru-RU"/>
        </a:p>
      </dgm:t>
    </dgm:pt>
    <dgm:pt modelId="{95502E7C-C12F-4F7E-87DB-65E660D2FE77}" type="pres">
      <dgm:prSet presAssocID="{56D5F70C-5BA1-41CE-BE0C-6B60F1650889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A4115EAD-1734-424F-9566-D5E708672658}" type="pres">
      <dgm:prSet presAssocID="{E4232B99-23E4-471D-92C6-EA2253012EB8}" presName="node" presStyleLbl="node1" presStyleIdx="1" presStyleCnt="8" custScaleX="134515" custScaleY="88069" custRadScaleRad="134531" custRadScaleInc="40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2DD6A-C2AC-4F61-85E7-6A23CC9A8A5F}" type="pres">
      <dgm:prSet presAssocID="{3FF09232-62AD-4C7C-8818-9D37CDDD9E34}" presName="parTrans" presStyleLbl="sibTrans2D1" presStyleIdx="2" presStyleCnt="8"/>
      <dgm:spPr/>
      <dgm:t>
        <a:bodyPr/>
        <a:lstStyle/>
        <a:p>
          <a:endParaRPr lang="ru-RU"/>
        </a:p>
      </dgm:t>
    </dgm:pt>
    <dgm:pt modelId="{38D3C967-87C9-4A79-9ED0-109A94CE0418}" type="pres">
      <dgm:prSet presAssocID="{3FF09232-62AD-4C7C-8818-9D37CDDD9E34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5322DF2F-7C71-4772-BBFD-8BA5AAC97844}" type="pres">
      <dgm:prSet presAssocID="{25DE212D-9795-48C1-8F0F-AD34726D4CC8}" presName="node" presStyleLbl="node1" presStyleIdx="2" presStyleCnt="8" custScaleX="121920" custRadScaleRad="145448" custRadScaleInc="-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95E4C-2188-4315-B82B-907C5AA54D13}" type="pres">
      <dgm:prSet presAssocID="{152BAE45-C723-492B-A01B-34DB43D2AC2F}" presName="parTrans" presStyleLbl="sibTrans2D1" presStyleIdx="3" presStyleCnt="8"/>
      <dgm:spPr/>
      <dgm:t>
        <a:bodyPr/>
        <a:lstStyle/>
        <a:p>
          <a:endParaRPr lang="ru-RU"/>
        </a:p>
      </dgm:t>
    </dgm:pt>
    <dgm:pt modelId="{80A6C791-1015-4D63-87B7-EF46822F1287}" type="pres">
      <dgm:prSet presAssocID="{152BAE45-C723-492B-A01B-34DB43D2AC2F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02E2B130-5FC2-4919-ABE6-293375C244B6}" type="pres">
      <dgm:prSet presAssocID="{B7C2BBD1-85F4-46B1-8239-0F68FDEA4AD9}" presName="node" presStyleLbl="node1" presStyleIdx="3" presStyleCnt="8" custScaleX="128151" custRadScaleRad="125383" custRadScaleInc="-30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500C8-C45B-4BB0-B5BB-CD5001E1F4E3}" type="pres">
      <dgm:prSet presAssocID="{E7C11B0A-9685-4FCC-B4A1-8455A4A0AD62}" presName="parTrans" presStyleLbl="sibTrans2D1" presStyleIdx="4" presStyleCnt="8"/>
      <dgm:spPr/>
      <dgm:t>
        <a:bodyPr/>
        <a:lstStyle/>
        <a:p>
          <a:endParaRPr lang="ru-RU"/>
        </a:p>
      </dgm:t>
    </dgm:pt>
    <dgm:pt modelId="{A2F42E3C-5E24-4D95-B39C-2F3EE28842B4}" type="pres">
      <dgm:prSet presAssocID="{E7C11B0A-9685-4FCC-B4A1-8455A4A0AD62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2872C576-FE9D-4E2B-A258-CBD72957FE6A}" type="pres">
      <dgm:prSet presAssocID="{66BCF738-95D5-4A6F-99EC-F2E50B649A4F}" presName="node" presStyleLbl="node1" presStyleIdx="4" presStyleCnt="8" custScaleX="129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3523D-2A18-44FC-A3B9-F39DFB7E0079}" type="pres">
      <dgm:prSet presAssocID="{00698DA8-CA63-45A2-B571-319780523BCF}" presName="parTrans" presStyleLbl="sibTrans2D1" presStyleIdx="5" presStyleCnt="8"/>
      <dgm:spPr/>
      <dgm:t>
        <a:bodyPr/>
        <a:lstStyle/>
        <a:p>
          <a:endParaRPr lang="ru-RU"/>
        </a:p>
      </dgm:t>
    </dgm:pt>
    <dgm:pt modelId="{A9DB5A3F-3A06-4E6B-A22B-34FA566250DE}" type="pres">
      <dgm:prSet presAssocID="{00698DA8-CA63-45A2-B571-319780523BCF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9FB05E1-52A4-4A90-B9A2-9DCECA0A5DE2}" type="pres">
      <dgm:prSet presAssocID="{D37076F5-7965-41D7-BE2D-4D5960701267}" presName="node" presStyleLbl="node1" presStyleIdx="5" presStyleCnt="8" custScaleX="126877" custRadScaleRad="126914" custRadScaleInc="32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A8455-2392-4D9E-8C08-69E01DA923AB}" type="pres">
      <dgm:prSet presAssocID="{2EEF6839-A954-47E1-8043-FE954C945CA0}" presName="parTrans" presStyleLbl="sibTrans2D1" presStyleIdx="6" presStyleCnt="8"/>
      <dgm:spPr/>
      <dgm:t>
        <a:bodyPr/>
        <a:lstStyle/>
        <a:p>
          <a:endParaRPr lang="ru-RU"/>
        </a:p>
      </dgm:t>
    </dgm:pt>
    <dgm:pt modelId="{7E241DFB-78B5-4B26-9FA8-DDB1CE923C70}" type="pres">
      <dgm:prSet presAssocID="{2EEF6839-A954-47E1-8043-FE954C945CA0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7242E929-3A52-4EC5-A15F-9E4BD5ECA0B2}" type="pres">
      <dgm:prSet presAssocID="{F3E97989-B8F1-4AC7-A6AE-3E571FDB431A}" presName="node" presStyleLbl="node1" presStyleIdx="6" presStyleCnt="8" custScaleX="123041" custScaleY="97347" custRadScaleRad="136847" custRadScaleInc="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D500F-56C5-44D1-98DB-F7EDD378DA37}" type="pres">
      <dgm:prSet presAssocID="{4F1E7CD5-9821-4EC7-9A11-BFD8B7EE6582}" presName="parTrans" presStyleLbl="sibTrans2D1" presStyleIdx="7" presStyleCnt="8"/>
      <dgm:spPr/>
      <dgm:t>
        <a:bodyPr/>
        <a:lstStyle/>
        <a:p>
          <a:endParaRPr lang="ru-RU"/>
        </a:p>
      </dgm:t>
    </dgm:pt>
    <dgm:pt modelId="{4638A678-C5FD-4880-BF41-3423EC02E8E7}" type="pres">
      <dgm:prSet presAssocID="{4F1E7CD5-9821-4EC7-9A11-BFD8B7EE6582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11ABA305-A75E-44E9-9413-CBFECCF5163C}" type="pres">
      <dgm:prSet presAssocID="{1F5806D8-C54D-4095-8179-86E497A59969}" presName="node" presStyleLbl="node1" presStyleIdx="7" presStyleCnt="8" custScaleX="165471" custScaleY="97717" custRadScaleRad="130042" custRadScaleInc="-3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FE0B4C-6577-44A5-9C00-8083A9EC2386}" srcId="{F6F2C982-6B4E-4AEF-8F39-CBDE713881F3}" destId="{66BCF738-95D5-4A6F-99EC-F2E50B649A4F}" srcOrd="4" destOrd="0" parTransId="{E7C11B0A-9685-4FCC-B4A1-8455A4A0AD62}" sibTransId="{844DCAA2-4395-405C-9984-5FA440994BF4}"/>
    <dgm:cxn modelId="{CE1C75C3-40F8-4C1D-81C2-4CA2CE58225F}" type="presOf" srcId="{E7C11B0A-9685-4FCC-B4A1-8455A4A0AD62}" destId="{A2F42E3C-5E24-4D95-B39C-2F3EE28842B4}" srcOrd="1" destOrd="0" presId="urn:microsoft.com/office/officeart/2005/8/layout/radial5"/>
    <dgm:cxn modelId="{AF4F342F-D506-4F5B-BD1B-6855EB4CCD18}" type="presOf" srcId="{F3E97989-B8F1-4AC7-A6AE-3E571FDB431A}" destId="{7242E929-3A52-4EC5-A15F-9E4BD5ECA0B2}" srcOrd="0" destOrd="0" presId="urn:microsoft.com/office/officeart/2005/8/layout/radial5"/>
    <dgm:cxn modelId="{05A9FF1F-BDB1-49CA-8CF4-CBD2CCE88314}" type="presOf" srcId="{152BAE45-C723-492B-A01B-34DB43D2AC2F}" destId="{80A6C791-1015-4D63-87B7-EF46822F1287}" srcOrd="1" destOrd="0" presId="urn:microsoft.com/office/officeart/2005/8/layout/radial5"/>
    <dgm:cxn modelId="{3979274F-C83C-42E1-BAC1-DBE39CB5249F}" type="presOf" srcId="{4F1E7CD5-9821-4EC7-9A11-BFD8B7EE6582}" destId="{4638A678-C5FD-4880-BF41-3423EC02E8E7}" srcOrd="1" destOrd="0" presId="urn:microsoft.com/office/officeart/2005/8/layout/radial5"/>
    <dgm:cxn modelId="{0EF8C37F-56A1-4FC0-A42C-69290FA851B2}" type="presOf" srcId="{5FA62F5F-018D-41AB-8C91-A21E5935AC56}" destId="{E389736D-714F-4F1B-A313-43202388B953}" srcOrd="0" destOrd="0" presId="urn:microsoft.com/office/officeart/2005/8/layout/radial5"/>
    <dgm:cxn modelId="{749309EB-070A-45EF-B377-4D13D7F8F2C2}" type="presOf" srcId="{3FF09232-62AD-4C7C-8818-9D37CDDD9E34}" destId="{8842DD6A-C2AC-4F61-85E7-6A23CC9A8A5F}" srcOrd="0" destOrd="0" presId="urn:microsoft.com/office/officeart/2005/8/layout/radial5"/>
    <dgm:cxn modelId="{4548CF3E-6501-4368-9991-C714CCBABB5D}" type="presOf" srcId="{00698DA8-CA63-45A2-B571-319780523BCF}" destId="{F6A3523D-2A18-44FC-A3B9-F39DFB7E0079}" srcOrd="0" destOrd="0" presId="urn:microsoft.com/office/officeart/2005/8/layout/radial5"/>
    <dgm:cxn modelId="{BA7D6D4B-8F50-490F-8FD3-D205560C5AD0}" type="presOf" srcId="{F6F2C982-6B4E-4AEF-8F39-CBDE713881F3}" destId="{D1309CC6-0265-43A0-A055-B931D0C0C03C}" srcOrd="0" destOrd="0" presId="urn:microsoft.com/office/officeart/2005/8/layout/radial5"/>
    <dgm:cxn modelId="{0AEE73EA-6B33-4742-A060-D4AC923C6B46}" type="presOf" srcId="{25DE212D-9795-48C1-8F0F-AD34726D4CC8}" destId="{5322DF2F-7C71-4772-BBFD-8BA5AAC97844}" srcOrd="0" destOrd="0" presId="urn:microsoft.com/office/officeart/2005/8/layout/radial5"/>
    <dgm:cxn modelId="{7D9C940D-D85A-400B-A1D6-D9CBBD167696}" srcId="{F6F2C982-6B4E-4AEF-8F39-CBDE713881F3}" destId="{E4232B99-23E4-471D-92C6-EA2253012EB8}" srcOrd="1" destOrd="0" parTransId="{56D5F70C-5BA1-41CE-BE0C-6B60F1650889}" sibTransId="{700DD60D-0F48-41AB-9AA8-78B73DCBCBEA}"/>
    <dgm:cxn modelId="{F078E0DD-19FA-4E02-8044-36756A97333F}" type="presOf" srcId="{D46D3C65-81F6-447F-9C9D-EC9CBC538A15}" destId="{4979C9E6-9AFD-4E63-923F-1868F59FDF22}" srcOrd="0" destOrd="0" presId="urn:microsoft.com/office/officeart/2005/8/layout/radial5"/>
    <dgm:cxn modelId="{47890809-097A-481C-8C76-D647122C22C6}" type="presOf" srcId="{56D5F70C-5BA1-41CE-BE0C-6B60F1650889}" destId="{95502E7C-C12F-4F7E-87DB-65E660D2FE77}" srcOrd="1" destOrd="0" presId="urn:microsoft.com/office/officeart/2005/8/layout/radial5"/>
    <dgm:cxn modelId="{1EDA83AA-B518-4984-B1A1-F8624B05C767}" srcId="{F6F2C982-6B4E-4AEF-8F39-CBDE713881F3}" destId="{B7C2BBD1-85F4-46B1-8239-0F68FDEA4AD9}" srcOrd="3" destOrd="0" parTransId="{152BAE45-C723-492B-A01B-34DB43D2AC2F}" sibTransId="{3979A663-3430-49AA-B31A-E9B516E7C632}"/>
    <dgm:cxn modelId="{DCA2A0DB-C72E-4C8F-B5F1-41B2D49482B8}" srcId="{F6F2C982-6B4E-4AEF-8F39-CBDE713881F3}" destId="{1F5806D8-C54D-4095-8179-86E497A59969}" srcOrd="7" destOrd="0" parTransId="{4F1E7CD5-9821-4EC7-9A11-BFD8B7EE6582}" sibTransId="{40FDA5FD-BA47-48FF-8A56-E31745D232F9}"/>
    <dgm:cxn modelId="{C109B156-B5ED-40D9-BC29-86452301971B}" type="presOf" srcId="{1F5806D8-C54D-4095-8179-86E497A59969}" destId="{11ABA305-A75E-44E9-9413-CBFECCF5163C}" srcOrd="0" destOrd="0" presId="urn:microsoft.com/office/officeart/2005/8/layout/radial5"/>
    <dgm:cxn modelId="{FADAE584-843E-4DA4-A1B6-70B348648410}" type="presOf" srcId="{4F1E7CD5-9821-4EC7-9A11-BFD8B7EE6582}" destId="{6EAD500F-56C5-44D1-98DB-F7EDD378DA37}" srcOrd="0" destOrd="0" presId="urn:microsoft.com/office/officeart/2005/8/layout/radial5"/>
    <dgm:cxn modelId="{220A34C2-6D1D-4CC9-B267-CEA839C2FCC8}" type="presOf" srcId="{00698DA8-CA63-45A2-B571-319780523BCF}" destId="{A9DB5A3F-3A06-4E6B-A22B-34FA566250DE}" srcOrd="1" destOrd="0" presId="urn:microsoft.com/office/officeart/2005/8/layout/radial5"/>
    <dgm:cxn modelId="{09FC76B8-62E9-4E9A-842E-F635A6CD652F}" type="presOf" srcId="{2EEF6839-A954-47E1-8043-FE954C945CA0}" destId="{091A8455-2392-4D9E-8C08-69E01DA923AB}" srcOrd="0" destOrd="0" presId="urn:microsoft.com/office/officeart/2005/8/layout/radial5"/>
    <dgm:cxn modelId="{BE846F73-F24A-4A74-8A52-7E2C37F87771}" type="presOf" srcId="{152BAE45-C723-492B-A01B-34DB43D2AC2F}" destId="{D5395E4C-2188-4315-B82B-907C5AA54D13}" srcOrd="0" destOrd="0" presId="urn:microsoft.com/office/officeart/2005/8/layout/radial5"/>
    <dgm:cxn modelId="{5AAF6987-942E-4EA2-93A8-69D12EC651F1}" type="presOf" srcId="{E7C11B0A-9685-4FCC-B4A1-8455A4A0AD62}" destId="{028500C8-C45B-4BB0-B5BB-CD5001E1F4E3}" srcOrd="0" destOrd="0" presId="urn:microsoft.com/office/officeart/2005/8/layout/radial5"/>
    <dgm:cxn modelId="{DA174BFF-7541-4B27-8BEC-99AF160185E7}" type="presOf" srcId="{550E9514-EEC9-481C-B1F8-87689B184122}" destId="{7E61DD9E-E16D-4834-A18C-50B911F37280}" srcOrd="0" destOrd="0" presId="urn:microsoft.com/office/officeart/2005/8/layout/radial5"/>
    <dgm:cxn modelId="{27AF85EB-EECE-4BEE-9BC7-1F703364B1BE}" type="presOf" srcId="{E4232B99-23E4-471D-92C6-EA2253012EB8}" destId="{A4115EAD-1734-424F-9566-D5E708672658}" srcOrd="0" destOrd="0" presId="urn:microsoft.com/office/officeart/2005/8/layout/radial5"/>
    <dgm:cxn modelId="{9EF92C19-865F-46EF-90A6-A5C5A083D9C3}" type="presOf" srcId="{5FA62F5F-018D-41AB-8C91-A21E5935AC56}" destId="{6ED213A2-91F8-4DDD-8FE5-05CA34C613D2}" srcOrd="1" destOrd="0" presId="urn:microsoft.com/office/officeart/2005/8/layout/radial5"/>
    <dgm:cxn modelId="{643329CB-7124-4E7A-9BC2-2D9215953171}" type="presOf" srcId="{D37076F5-7965-41D7-BE2D-4D5960701267}" destId="{B9FB05E1-52A4-4A90-B9A2-9DCECA0A5DE2}" srcOrd="0" destOrd="0" presId="urn:microsoft.com/office/officeart/2005/8/layout/radial5"/>
    <dgm:cxn modelId="{41E6BECD-7193-4235-81C1-F12EF58EFD3F}" srcId="{F6F2C982-6B4E-4AEF-8F39-CBDE713881F3}" destId="{F3E97989-B8F1-4AC7-A6AE-3E571FDB431A}" srcOrd="6" destOrd="0" parTransId="{2EEF6839-A954-47E1-8043-FE954C945CA0}" sibTransId="{2496C26F-DC58-4D7E-B637-490196CFEB71}"/>
    <dgm:cxn modelId="{3C8D714A-9E34-4954-A7C0-1952FB8A0A60}" srcId="{550E9514-EEC9-481C-B1F8-87689B184122}" destId="{F6F2C982-6B4E-4AEF-8F39-CBDE713881F3}" srcOrd="0" destOrd="0" parTransId="{448B57DA-C615-47FE-A65C-C05DD13716C4}" sibTransId="{AD6457D8-44E2-493F-96C9-E317C8DB8C21}"/>
    <dgm:cxn modelId="{E9B8DF82-4B66-43EC-9CFB-BA9D8E7D5A2B}" type="presOf" srcId="{B7C2BBD1-85F4-46B1-8239-0F68FDEA4AD9}" destId="{02E2B130-5FC2-4919-ABE6-293375C244B6}" srcOrd="0" destOrd="0" presId="urn:microsoft.com/office/officeart/2005/8/layout/radial5"/>
    <dgm:cxn modelId="{811FDB1D-098D-4482-84ED-6139129F943C}" type="presOf" srcId="{66BCF738-95D5-4A6F-99EC-F2E50B649A4F}" destId="{2872C576-FE9D-4E2B-A258-CBD72957FE6A}" srcOrd="0" destOrd="0" presId="urn:microsoft.com/office/officeart/2005/8/layout/radial5"/>
    <dgm:cxn modelId="{173FD403-C6C9-42C0-950D-02A9B3A191F9}" srcId="{F6F2C982-6B4E-4AEF-8F39-CBDE713881F3}" destId="{D37076F5-7965-41D7-BE2D-4D5960701267}" srcOrd="5" destOrd="0" parTransId="{00698DA8-CA63-45A2-B571-319780523BCF}" sibTransId="{0E417135-2B99-482C-ADB9-DECB2AAF28BE}"/>
    <dgm:cxn modelId="{7557460F-1F49-4D2C-BB34-6B27D796A69E}" type="presOf" srcId="{2EEF6839-A954-47E1-8043-FE954C945CA0}" destId="{7E241DFB-78B5-4B26-9FA8-DDB1CE923C70}" srcOrd="1" destOrd="0" presId="urn:microsoft.com/office/officeart/2005/8/layout/radial5"/>
    <dgm:cxn modelId="{3B2CDD57-3258-4058-A646-F71DA9C7EDC6}" type="presOf" srcId="{56D5F70C-5BA1-41CE-BE0C-6B60F1650889}" destId="{A4725D19-EA7A-42E4-BCF0-B2DCE97BF04F}" srcOrd="0" destOrd="0" presId="urn:microsoft.com/office/officeart/2005/8/layout/radial5"/>
    <dgm:cxn modelId="{556284BA-DB54-4ADE-B8BE-545A95FB2F5A}" srcId="{F6F2C982-6B4E-4AEF-8F39-CBDE713881F3}" destId="{25DE212D-9795-48C1-8F0F-AD34726D4CC8}" srcOrd="2" destOrd="0" parTransId="{3FF09232-62AD-4C7C-8818-9D37CDDD9E34}" sibTransId="{1D260737-6AEF-4ACB-AF12-2441F8DAF83B}"/>
    <dgm:cxn modelId="{F374C0DC-208A-4404-9042-AD3C3A49DC75}" srcId="{F6F2C982-6B4E-4AEF-8F39-CBDE713881F3}" destId="{D46D3C65-81F6-447F-9C9D-EC9CBC538A15}" srcOrd="0" destOrd="0" parTransId="{5FA62F5F-018D-41AB-8C91-A21E5935AC56}" sibTransId="{62FAC8EC-6456-4975-A8D5-32E23C308D0B}"/>
    <dgm:cxn modelId="{C21BD53C-2CA2-4CA2-96F8-F160BA55C3FD}" type="presOf" srcId="{3FF09232-62AD-4C7C-8818-9D37CDDD9E34}" destId="{38D3C967-87C9-4A79-9ED0-109A94CE0418}" srcOrd="1" destOrd="0" presId="urn:microsoft.com/office/officeart/2005/8/layout/radial5"/>
    <dgm:cxn modelId="{A99A987D-6842-492E-B91D-178A0226D2AC}" type="presParOf" srcId="{7E61DD9E-E16D-4834-A18C-50B911F37280}" destId="{D1309CC6-0265-43A0-A055-B931D0C0C03C}" srcOrd="0" destOrd="0" presId="urn:microsoft.com/office/officeart/2005/8/layout/radial5"/>
    <dgm:cxn modelId="{19D92E28-20D1-46E6-A7D4-815F9814697A}" type="presParOf" srcId="{7E61DD9E-E16D-4834-A18C-50B911F37280}" destId="{E389736D-714F-4F1B-A313-43202388B953}" srcOrd="1" destOrd="0" presId="urn:microsoft.com/office/officeart/2005/8/layout/radial5"/>
    <dgm:cxn modelId="{9A6EFB6F-65E6-4C34-8DD2-9903CD24556B}" type="presParOf" srcId="{E389736D-714F-4F1B-A313-43202388B953}" destId="{6ED213A2-91F8-4DDD-8FE5-05CA34C613D2}" srcOrd="0" destOrd="0" presId="urn:microsoft.com/office/officeart/2005/8/layout/radial5"/>
    <dgm:cxn modelId="{9B034A15-E544-4BC3-B2F7-2FA102720323}" type="presParOf" srcId="{7E61DD9E-E16D-4834-A18C-50B911F37280}" destId="{4979C9E6-9AFD-4E63-923F-1868F59FDF22}" srcOrd="2" destOrd="0" presId="urn:microsoft.com/office/officeart/2005/8/layout/radial5"/>
    <dgm:cxn modelId="{76D61062-FEE5-4EC1-9564-0E89EA323483}" type="presParOf" srcId="{7E61DD9E-E16D-4834-A18C-50B911F37280}" destId="{A4725D19-EA7A-42E4-BCF0-B2DCE97BF04F}" srcOrd="3" destOrd="0" presId="urn:microsoft.com/office/officeart/2005/8/layout/radial5"/>
    <dgm:cxn modelId="{6759CA2F-0145-437F-AF92-38411C1FBA81}" type="presParOf" srcId="{A4725D19-EA7A-42E4-BCF0-B2DCE97BF04F}" destId="{95502E7C-C12F-4F7E-87DB-65E660D2FE77}" srcOrd="0" destOrd="0" presId="urn:microsoft.com/office/officeart/2005/8/layout/radial5"/>
    <dgm:cxn modelId="{4E92F070-7AD8-4E92-BD50-7FC7A8ACBD9F}" type="presParOf" srcId="{7E61DD9E-E16D-4834-A18C-50B911F37280}" destId="{A4115EAD-1734-424F-9566-D5E708672658}" srcOrd="4" destOrd="0" presId="urn:microsoft.com/office/officeart/2005/8/layout/radial5"/>
    <dgm:cxn modelId="{5B706D83-E0C6-4C6E-B58F-697142006103}" type="presParOf" srcId="{7E61DD9E-E16D-4834-A18C-50B911F37280}" destId="{8842DD6A-C2AC-4F61-85E7-6A23CC9A8A5F}" srcOrd="5" destOrd="0" presId="urn:microsoft.com/office/officeart/2005/8/layout/radial5"/>
    <dgm:cxn modelId="{3F2E170C-58CF-4E5E-B43A-A17047040DC1}" type="presParOf" srcId="{8842DD6A-C2AC-4F61-85E7-6A23CC9A8A5F}" destId="{38D3C967-87C9-4A79-9ED0-109A94CE0418}" srcOrd="0" destOrd="0" presId="urn:microsoft.com/office/officeart/2005/8/layout/radial5"/>
    <dgm:cxn modelId="{B000ED57-DA8F-4FDF-832B-3E82894D2E6E}" type="presParOf" srcId="{7E61DD9E-E16D-4834-A18C-50B911F37280}" destId="{5322DF2F-7C71-4772-BBFD-8BA5AAC97844}" srcOrd="6" destOrd="0" presId="urn:microsoft.com/office/officeart/2005/8/layout/radial5"/>
    <dgm:cxn modelId="{463F64EB-04DE-44FC-A58A-A884FABA8218}" type="presParOf" srcId="{7E61DD9E-E16D-4834-A18C-50B911F37280}" destId="{D5395E4C-2188-4315-B82B-907C5AA54D13}" srcOrd="7" destOrd="0" presId="urn:microsoft.com/office/officeart/2005/8/layout/radial5"/>
    <dgm:cxn modelId="{D722705E-309F-4636-AD03-5723F615744E}" type="presParOf" srcId="{D5395E4C-2188-4315-B82B-907C5AA54D13}" destId="{80A6C791-1015-4D63-87B7-EF46822F1287}" srcOrd="0" destOrd="0" presId="urn:microsoft.com/office/officeart/2005/8/layout/radial5"/>
    <dgm:cxn modelId="{5221AE1B-7152-4287-BA2C-36184AFB1ECE}" type="presParOf" srcId="{7E61DD9E-E16D-4834-A18C-50B911F37280}" destId="{02E2B130-5FC2-4919-ABE6-293375C244B6}" srcOrd="8" destOrd="0" presId="urn:microsoft.com/office/officeart/2005/8/layout/radial5"/>
    <dgm:cxn modelId="{3982750A-1D3E-467D-A0C6-F79C005F5EA8}" type="presParOf" srcId="{7E61DD9E-E16D-4834-A18C-50B911F37280}" destId="{028500C8-C45B-4BB0-B5BB-CD5001E1F4E3}" srcOrd="9" destOrd="0" presId="urn:microsoft.com/office/officeart/2005/8/layout/radial5"/>
    <dgm:cxn modelId="{33BA2F42-498E-4300-A661-0CD83A0B714D}" type="presParOf" srcId="{028500C8-C45B-4BB0-B5BB-CD5001E1F4E3}" destId="{A2F42E3C-5E24-4D95-B39C-2F3EE28842B4}" srcOrd="0" destOrd="0" presId="urn:microsoft.com/office/officeart/2005/8/layout/radial5"/>
    <dgm:cxn modelId="{13EEB6AE-AAE0-4A3F-ABA8-CB4F4ECFFDB4}" type="presParOf" srcId="{7E61DD9E-E16D-4834-A18C-50B911F37280}" destId="{2872C576-FE9D-4E2B-A258-CBD72957FE6A}" srcOrd="10" destOrd="0" presId="urn:microsoft.com/office/officeart/2005/8/layout/radial5"/>
    <dgm:cxn modelId="{A573E755-33DC-4E5F-82DF-C92C4A8AAA6A}" type="presParOf" srcId="{7E61DD9E-E16D-4834-A18C-50B911F37280}" destId="{F6A3523D-2A18-44FC-A3B9-F39DFB7E0079}" srcOrd="11" destOrd="0" presId="urn:microsoft.com/office/officeart/2005/8/layout/radial5"/>
    <dgm:cxn modelId="{C368C263-A64A-4AA8-8C63-B51EF7EC2321}" type="presParOf" srcId="{F6A3523D-2A18-44FC-A3B9-F39DFB7E0079}" destId="{A9DB5A3F-3A06-4E6B-A22B-34FA566250DE}" srcOrd="0" destOrd="0" presId="urn:microsoft.com/office/officeart/2005/8/layout/radial5"/>
    <dgm:cxn modelId="{308CC1A4-83BC-4197-B8F9-3E2414C54BDF}" type="presParOf" srcId="{7E61DD9E-E16D-4834-A18C-50B911F37280}" destId="{B9FB05E1-52A4-4A90-B9A2-9DCECA0A5DE2}" srcOrd="12" destOrd="0" presId="urn:microsoft.com/office/officeart/2005/8/layout/radial5"/>
    <dgm:cxn modelId="{2EFD9669-A00B-4215-82CF-17B56BE4BC94}" type="presParOf" srcId="{7E61DD9E-E16D-4834-A18C-50B911F37280}" destId="{091A8455-2392-4D9E-8C08-69E01DA923AB}" srcOrd="13" destOrd="0" presId="urn:microsoft.com/office/officeart/2005/8/layout/radial5"/>
    <dgm:cxn modelId="{64E553EA-13E3-4EE5-AE18-A315140DA665}" type="presParOf" srcId="{091A8455-2392-4D9E-8C08-69E01DA923AB}" destId="{7E241DFB-78B5-4B26-9FA8-DDB1CE923C70}" srcOrd="0" destOrd="0" presId="urn:microsoft.com/office/officeart/2005/8/layout/radial5"/>
    <dgm:cxn modelId="{1DABA893-6AE2-4B4C-BC04-9A42276E188E}" type="presParOf" srcId="{7E61DD9E-E16D-4834-A18C-50B911F37280}" destId="{7242E929-3A52-4EC5-A15F-9E4BD5ECA0B2}" srcOrd="14" destOrd="0" presId="urn:microsoft.com/office/officeart/2005/8/layout/radial5"/>
    <dgm:cxn modelId="{3D1767CB-1707-44D6-8777-01369B98695C}" type="presParOf" srcId="{7E61DD9E-E16D-4834-A18C-50B911F37280}" destId="{6EAD500F-56C5-44D1-98DB-F7EDD378DA37}" srcOrd="15" destOrd="0" presId="urn:microsoft.com/office/officeart/2005/8/layout/radial5"/>
    <dgm:cxn modelId="{F2198599-C383-4B9E-A052-AEECB823E7FB}" type="presParOf" srcId="{6EAD500F-56C5-44D1-98DB-F7EDD378DA37}" destId="{4638A678-C5FD-4880-BF41-3423EC02E8E7}" srcOrd="0" destOrd="0" presId="urn:microsoft.com/office/officeart/2005/8/layout/radial5"/>
    <dgm:cxn modelId="{9622E592-E8CD-4EEA-81B2-DA5F298A91DC}" type="presParOf" srcId="{7E61DD9E-E16D-4834-A18C-50B911F37280}" destId="{11ABA305-A75E-44E9-9413-CBFECCF5163C}" srcOrd="1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1133D4-C55E-489E-AD95-09397D035824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C6CF9B3-6111-4592-9F8B-83BC76F996B5}">
      <dgm:prSet phldrT="[Текст]" custT="1"/>
      <dgm:spPr/>
      <dgm:t>
        <a:bodyPr/>
        <a:lstStyle/>
        <a:p>
          <a:r>
            <a:rPr lang="ru-RU" sz="2000" b="1" dirty="0" smtClean="0"/>
            <a:t>Информационные центры</a:t>
          </a:r>
          <a:endParaRPr lang="ru-RU" sz="2000" b="1" dirty="0"/>
        </a:p>
      </dgm:t>
    </dgm:pt>
    <dgm:pt modelId="{677F9444-DBAF-455C-9B31-2B412EE471DB}" type="parTrans" cxnId="{47AA9CDA-8B81-48C8-B4F6-9E43FB0A14A3}">
      <dgm:prSet/>
      <dgm:spPr/>
      <dgm:t>
        <a:bodyPr/>
        <a:lstStyle/>
        <a:p>
          <a:endParaRPr lang="ru-RU"/>
        </a:p>
      </dgm:t>
    </dgm:pt>
    <dgm:pt modelId="{4B3F77F6-68BE-4367-A713-8E7160454EF3}" type="sibTrans" cxnId="{47AA9CDA-8B81-48C8-B4F6-9E43FB0A14A3}">
      <dgm:prSet/>
      <dgm:spPr/>
      <dgm:t>
        <a:bodyPr/>
        <a:lstStyle/>
        <a:p>
          <a:endParaRPr lang="ru-RU"/>
        </a:p>
      </dgm:t>
    </dgm:pt>
    <dgm:pt modelId="{673FEC4A-2E34-4164-BA61-109A21AA8904}">
      <dgm:prSet phldrT="[Текст]" custT="1"/>
      <dgm:spPr/>
      <dgm:t>
        <a:bodyPr/>
        <a:lstStyle/>
        <a:p>
          <a:r>
            <a:rPr lang="ru-RU" sz="1400" b="1" dirty="0" smtClean="0"/>
            <a:t>Библиотеки, </a:t>
          </a:r>
          <a:endParaRPr lang="ru-RU" sz="1400" b="1" dirty="0"/>
        </a:p>
      </dgm:t>
    </dgm:pt>
    <dgm:pt modelId="{05475DD7-1174-4C63-8FBA-7D6E3F79213E}" type="parTrans" cxnId="{B0913899-DE12-448A-B0CD-E55DEB4BF70C}">
      <dgm:prSet/>
      <dgm:spPr/>
      <dgm:t>
        <a:bodyPr/>
        <a:lstStyle/>
        <a:p>
          <a:endParaRPr lang="ru-RU"/>
        </a:p>
      </dgm:t>
    </dgm:pt>
    <dgm:pt modelId="{49915EFD-5A09-4297-8042-D6EF0F3B0E5B}" type="sibTrans" cxnId="{B0913899-DE12-448A-B0CD-E55DEB4BF70C}">
      <dgm:prSet/>
      <dgm:spPr/>
      <dgm:t>
        <a:bodyPr/>
        <a:lstStyle/>
        <a:p>
          <a:endParaRPr lang="ru-RU"/>
        </a:p>
      </dgm:t>
    </dgm:pt>
    <dgm:pt modelId="{21D23858-BB0A-45F4-9213-03F3F058890F}">
      <dgm:prSet phldrT="[Текст]" custT="1"/>
      <dgm:spPr/>
      <dgm:t>
        <a:bodyPr/>
        <a:lstStyle/>
        <a:p>
          <a:r>
            <a:rPr lang="ru-RU" sz="1400" b="1" dirty="0" smtClean="0"/>
            <a:t>Телевизионные и радиоцентры</a:t>
          </a:r>
          <a:endParaRPr lang="ru-RU" sz="1400" b="1" dirty="0"/>
        </a:p>
      </dgm:t>
    </dgm:pt>
    <dgm:pt modelId="{B9058F76-2075-4356-B491-462FE991E6F6}" type="parTrans" cxnId="{45F3713B-66E1-4F35-A03F-8589B7CC5826}">
      <dgm:prSet/>
      <dgm:spPr/>
      <dgm:t>
        <a:bodyPr/>
        <a:lstStyle/>
        <a:p>
          <a:endParaRPr lang="ru-RU"/>
        </a:p>
      </dgm:t>
    </dgm:pt>
    <dgm:pt modelId="{A973D4D2-E78D-4271-A3D3-3B46B13A18EF}" type="sibTrans" cxnId="{45F3713B-66E1-4F35-A03F-8589B7CC5826}">
      <dgm:prSet/>
      <dgm:spPr/>
      <dgm:t>
        <a:bodyPr/>
        <a:lstStyle/>
        <a:p>
          <a:endParaRPr lang="ru-RU"/>
        </a:p>
      </dgm:t>
    </dgm:pt>
    <dgm:pt modelId="{5264A3E2-E50A-414A-9FF8-628290838D57}">
      <dgm:prSet phldrT="[Текст]" custT="1"/>
      <dgm:spPr/>
      <dgm:t>
        <a:bodyPr/>
        <a:lstStyle/>
        <a:p>
          <a:r>
            <a:rPr lang="ru-RU" sz="1400" b="1" dirty="0" smtClean="0"/>
            <a:t>архивы</a:t>
          </a:r>
          <a:endParaRPr lang="ru-RU" sz="1400" b="1" dirty="0"/>
        </a:p>
      </dgm:t>
    </dgm:pt>
    <dgm:pt modelId="{1440A04D-66C2-431A-BCCC-F19C719A044F}" type="parTrans" cxnId="{A3BB7FD5-84B7-4B29-B0C7-51D518E0A1E4}">
      <dgm:prSet/>
      <dgm:spPr/>
      <dgm:t>
        <a:bodyPr/>
        <a:lstStyle/>
        <a:p>
          <a:endParaRPr lang="ru-RU"/>
        </a:p>
      </dgm:t>
    </dgm:pt>
    <dgm:pt modelId="{0D17BFFA-D37F-40D3-AD66-E8109F626319}" type="sibTrans" cxnId="{A3BB7FD5-84B7-4B29-B0C7-51D518E0A1E4}">
      <dgm:prSet/>
      <dgm:spPr/>
      <dgm:t>
        <a:bodyPr/>
        <a:lstStyle/>
        <a:p>
          <a:endParaRPr lang="ru-RU"/>
        </a:p>
      </dgm:t>
    </dgm:pt>
    <dgm:pt modelId="{F498DC55-DA27-4AB6-8BCD-7B7985AA0676}">
      <dgm:prSet custT="1"/>
      <dgm:spPr/>
      <dgm:t>
        <a:bodyPr/>
        <a:lstStyle/>
        <a:p>
          <a:r>
            <a:rPr lang="ru-RU" sz="1400" b="1" dirty="0" smtClean="0"/>
            <a:t>Издательства, </a:t>
          </a:r>
          <a:endParaRPr lang="ru-RU" sz="1400" b="1" dirty="0"/>
        </a:p>
      </dgm:t>
    </dgm:pt>
    <dgm:pt modelId="{CAFD422A-473E-490C-8031-B396D9F1C107}" type="parTrans" cxnId="{50AE8D6C-1C94-44FE-8319-D8D1CEB8C178}">
      <dgm:prSet/>
      <dgm:spPr/>
      <dgm:t>
        <a:bodyPr/>
        <a:lstStyle/>
        <a:p>
          <a:endParaRPr lang="ru-RU"/>
        </a:p>
      </dgm:t>
    </dgm:pt>
    <dgm:pt modelId="{994EEA49-457E-4B86-B952-1F4D5DA287D7}" type="sibTrans" cxnId="{50AE8D6C-1C94-44FE-8319-D8D1CEB8C178}">
      <dgm:prSet/>
      <dgm:spPr/>
      <dgm:t>
        <a:bodyPr/>
        <a:lstStyle/>
        <a:p>
          <a:endParaRPr lang="ru-RU"/>
        </a:p>
      </dgm:t>
    </dgm:pt>
    <dgm:pt modelId="{DE07FFC6-AC30-4AD0-8FF3-CEE6C0AAD731}">
      <dgm:prSet custT="1"/>
      <dgm:spPr/>
      <dgm:t>
        <a:bodyPr/>
        <a:lstStyle/>
        <a:p>
          <a:r>
            <a:rPr lang="ru-RU" sz="1400" b="1" dirty="0" smtClean="0"/>
            <a:t>Фонды, </a:t>
          </a:r>
          <a:endParaRPr lang="ru-RU" sz="1400" b="1" dirty="0"/>
        </a:p>
      </dgm:t>
    </dgm:pt>
    <dgm:pt modelId="{B092820B-0C9A-4953-A982-F17BEF2D7C12}" type="parTrans" cxnId="{F8B306B8-585E-4CC4-A49B-32082745CFBF}">
      <dgm:prSet/>
      <dgm:spPr/>
      <dgm:t>
        <a:bodyPr/>
        <a:lstStyle/>
        <a:p>
          <a:endParaRPr lang="ru-RU"/>
        </a:p>
      </dgm:t>
    </dgm:pt>
    <dgm:pt modelId="{DF8D21A7-656A-4E1E-ACC2-DFD220D1DA9B}" type="sibTrans" cxnId="{F8B306B8-585E-4CC4-A49B-32082745CFBF}">
      <dgm:prSet/>
      <dgm:spPr/>
      <dgm:t>
        <a:bodyPr/>
        <a:lstStyle/>
        <a:p>
          <a:endParaRPr lang="ru-RU"/>
        </a:p>
      </dgm:t>
    </dgm:pt>
    <dgm:pt modelId="{75AA67D1-B927-44E7-8DB7-7F5132EC47E8}">
      <dgm:prSet custT="1"/>
      <dgm:spPr/>
      <dgm:t>
        <a:bodyPr/>
        <a:lstStyle/>
        <a:p>
          <a:r>
            <a:rPr lang="ru-RU" sz="1400" b="1" dirty="0" smtClean="0"/>
            <a:t>Интернет, </a:t>
          </a:r>
          <a:endParaRPr lang="ru-RU" sz="1400" b="1" dirty="0"/>
        </a:p>
      </dgm:t>
    </dgm:pt>
    <dgm:pt modelId="{DBFD45B8-339F-4802-81AE-0BD2784360AC}" type="parTrans" cxnId="{A2D3E32D-26FB-4AE9-ACF0-559829D464E7}">
      <dgm:prSet/>
      <dgm:spPr/>
      <dgm:t>
        <a:bodyPr/>
        <a:lstStyle/>
        <a:p>
          <a:endParaRPr lang="ru-RU"/>
        </a:p>
      </dgm:t>
    </dgm:pt>
    <dgm:pt modelId="{A359EB78-99F0-4CCB-AADD-2E57E4E4CB7E}" type="sibTrans" cxnId="{A2D3E32D-26FB-4AE9-ACF0-559829D464E7}">
      <dgm:prSet/>
      <dgm:spPr/>
      <dgm:t>
        <a:bodyPr/>
        <a:lstStyle/>
        <a:p>
          <a:endParaRPr lang="ru-RU"/>
        </a:p>
      </dgm:t>
    </dgm:pt>
    <dgm:pt modelId="{9D360975-009E-4B83-9D78-5BD044A9411F}">
      <dgm:prSet custT="1"/>
      <dgm:spPr/>
      <dgm:t>
        <a:bodyPr/>
        <a:lstStyle/>
        <a:p>
          <a:r>
            <a:rPr lang="ru-RU" sz="1400" b="1" dirty="0" smtClean="0"/>
            <a:t>Книгохранилища </a:t>
          </a:r>
          <a:endParaRPr lang="ru-RU" sz="1400" b="1" dirty="0"/>
        </a:p>
      </dgm:t>
    </dgm:pt>
    <dgm:pt modelId="{4D3B451D-0873-46AD-861A-1DB10F1CB7AA}" type="parTrans" cxnId="{8A246E98-BD41-4DC2-B281-30D190D33D1D}">
      <dgm:prSet/>
      <dgm:spPr/>
      <dgm:t>
        <a:bodyPr/>
        <a:lstStyle/>
        <a:p>
          <a:endParaRPr lang="ru-RU"/>
        </a:p>
      </dgm:t>
    </dgm:pt>
    <dgm:pt modelId="{7A4F4F4B-98A1-466E-97DB-930C2C116F83}" type="sibTrans" cxnId="{8A246E98-BD41-4DC2-B281-30D190D33D1D}">
      <dgm:prSet/>
      <dgm:spPr/>
      <dgm:t>
        <a:bodyPr/>
        <a:lstStyle/>
        <a:p>
          <a:endParaRPr lang="ru-RU"/>
        </a:p>
      </dgm:t>
    </dgm:pt>
    <dgm:pt modelId="{A05D259B-BA4F-43F6-9619-0FF8CA2E7780}">
      <dgm:prSet custT="1"/>
      <dgm:spPr/>
      <dgm:t>
        <a:bodyPr/>
        <a:lstStyle/>
        <a:p>
          <a:r>
            <a:rPr lang="ru-RU" sz="1400" b="1" dirty="0" smtClean="0"/>
            <a:t>Книготорговые учреждения</a:t>
          </a:r>
          <a:endParaRPr lang="ru-RU" sz="1400" b="1" dirty="0"/>
        </a:p>
      </dgm:t>
    </dgm:pt>
    <dgm:pt modelId="{9D19F79F-D4C6-461F-9F8F-E09A03ADE046}" type="parTrans" cxnId="{F5D6147F-2593-4D6C-A244-3E40BA5EAB88}">
      <dgm:prSet/>
      <dgm:spPr/>
      <dgm:t>
        <a:bodyPr/>
        <a:lstStyle/>
        <a:p>
          <a:endParaRPr lang="ru-RU"/>
        </a:p>
      </dgm:t>
    </dgm:pt>
    <dgm:pt modelId="{670BFC1E-9B22-438D-B181-7D5D3D1CE4DD}" type="sibTrans" cxnId="{F5D6147F-2593-4D6C-A244-3E40BA5EAB88}">
      <dgm:prSet/>
      <dgm:spPr/>
      <dgm:t>
        <a:bodyPr/>
        <a:lstStyle/>
        <a:p>
          <a:endParaRPr lang="ru-RU"/>
        </a:p>
      </dgm:t>
    </dgm:pt>
    <dgm:pt modelId="{AAC59BDA-33E7-477F-A744-DE869D192B6C}">
      <dgm:prSet custT="1"/>
      <dgm:spPr/>
      <dgm:t>
        <a:bodyPr/>
        <a:lstStyle/>
        <a:p>
          <a:r>
            <a:rPr lang="ru-RU" sz="1400" b="1" dirty="0" smtClean="0"/>
            <a:t>редакции</a:t>
          </a:r>
          <a:endParaRPr lang="ru-RU" sz="1400" b="1" dirty="0"/>
        </a:p>
      </dgm:t>
    </dgm:pt>
    <dgm:pt modelId="{C3FFAD70-1CA1-4E99-8A14-3D6BFE0CF0E0}" type="parTrans" cxnId="{2226C926-3DAF-4602-BCBE-75FB035B7820}">
      <dgm:prSet/>
      <dgm:spPr/>
      <dgm:t>
        <a:bodyPr/>
        <a:lstStyle/>
        <a:p>
          <a:endParaRPr lang="ru-RU"/>
        </a:p>
      </dgm:t>
    </dgm:pt>
    <dgm:pt modelId="{D595EFC2-FD22-43BD-A60B-9200D68CDA50}" type="sibTrans" cxnId="{2226C926-3DAF-4602-BCBE-75FB035B7820}">
      <dgm:prSet/>
      <dgm:spPr/>
      <dgm:t>
        <a:bodyPr/>
        <a:lstStyle/>
        <a:p>
          <a:endParaRPr lang="ru-RU"/>
        </a:p>
      </dgm:t>
    </dgm:pt>
    <dgm:pt modelId="{66742B16-9FD9-46F3-9CA3-1827CD985DBF}" type="pres">
      <dgm:prSet presAssocID="{1F1133D4-C55E-489E-AD95-09397D0358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49533A-4C15-4458-A15A-99C224DF1998}" type="pres">
      <dgm:prSet presAssocID="{3C6CF9B3-6111-4592-9F8B-83BC76F996B5}" presName="centerShape" presStyleLbl="node0" presStyleIdx="0" presStyleCnt="1" custScaleX="185461" custScaleY="85096"/>
      <dgm:spPr/>
      <dgm:t>
        <a:bodyPr/>
        <a:lstStyle/>
        <a:p>
          <a:endParaRPr lang="ru-RU"/>
        </a:p>
      </dgm:t>
    </dgm:pt>
    <dgm:pt modelId="{75F20069-A5B9-46F7-8282-A9CB292B3981}" type="pres">
      <dgm:prSet presAssocID="{05475DD7-1174-4C63-8FBA-7D6E3F79213E}" presName="parTrans" presStyleLbl="bgSibTrans2D1" presStyleIdx="0" presStyleCnt="9"/>
      <dgm:spPr/>
      <dgm:t>
        <a:bodyPr/>
        <a:lstStyle/>
        <a:p>
          <a:endParaRPr lang="ru-RU"/>
        </a:p>
      </dgm:t>
    </dgm:pt>
    <dgm:pt modelId="{92C796D6-778B-40E9-958C-FADB12B4E8A4}" type="pres">
      <dgm:prSet presAssocID="{673FEC4A-2E34-4164-BA61-109A21AA8904}" presName="node" presStyleLbl="node1" presStyleIdx="0" presStyleCnt="9" custScaleY="6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D0F70-2034-4A52-AF9D-01EBA81E1CEF}" type="pres">
      <dgm:prSet presAssocID="{CAFD422A-473E-490C-8031-B396D9F1C107}" presName="parTrans" presStyleLbl="bgSibTrans2D1" presStyleIdx="1" presStyleCnt="9"/>
      <dgm:spPr/>
      <dgm:t>
        <a:bodyPr/>
        <a:lstStyle/>
        <a:p>
          <a:endParaRPr lang="ru-RU"/>
        </a:p>
      </dgm:t>
    </dgm:pt>
    <dgm:pt modelId="{DE046FEB-D84A-45D5-A4D1-E708CE8776A8}" type="pres">
      <dgm:prSet presAssocID="{F498DC55-DA27-4AB6-8BCD-7B7985AA0676}" presName="node" presStyleLbl="node1" presStyleIdx="1" presStyleCnt="9" custScaleX="126087" custScaleY="72135" custRadScaleRad="96002" custRadScaleInc="-3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BFEC4-C65B-4D58-B631-6D978A3BE291}" type="pres">
      <dgm:prSet presAssocID="{B092820B-0C9A-4953-A982-F17BEF2D7C12}" presName="parTrans" presStyleLbl="bgSibTrans2D1" presStyleIdx="2" presStyleCnt="9"/>
      <dgm:spPr/>
      <dgm:t>
        <a:bodyPr/>
        <a:lstStyle/>
        <a:p>
          <a:endParaRPr lang="ru-RU"/>
        </a:p>
      </dgm:t>
    </dgm:pt>
    <dgm:pt modelId="{7D57326C-8939-460D-94A4-463D151B5F7D}" type="pres">
      <dgm:prSet presAssocID="{DE07FFC6-AC30-4AD0-8FF3-CEE6C0AAD731}" presName="node" presStyleLbl="node1" presStyleIdx="2" presStyleCnt="9" custScaleY="68913" custRadScaleRad="94052" custRadScaleInc="-32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340B5-3830-4579-9665-52A057A3B2B5}" type="pres">
      <dgm:prSet presAssocID="{DBFD45B8-339F-4802-81AE-0BD2784360AC}" presName="parTrans" presStyleLbl="bgSibTrans2D1" presStyleIdx="3" presStyleCnt="9"/>
      <dgm:spPr/>
      <dgm:t>
        <a:bodyPr/>
        <a:lstStyle/>
        <a:p>
          <a:endParaRPr lang="ru-RU"/>
        </a:p>
      </dgm:t>
    </dgm:pt>
    <dgm:pt modelId="{A3272B31-D9BA-40B1-80E9-3186F892F13D}" type="pres">
      <dgm:prSet presAssocID="{75AA67D1-B927-44E7-8DB7-7F5132EC47E8}" presName="node" presStyleLbl="node1" presStyleIdx="3" presStyleCnt="9" custScaleY="76868" custRadScaleRad="89529" custRadScaleInc="-32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EE092-B789-4BE4-B039-F9E14D86216D}" type="pres">
      <dgm:prSet presAssocID="{4D3B451D-0873-46AD-861A-1DB10F1CB7AA}" presName="parTrans" presStyleLbl="bgSibTrans2D1" presStyleIdx="4" presStyleCnt="9"/>
      <dgm:spPr/>
      <dgm:t>
        <a:bodyPr/>
        <a:lstStyle/>
        <a:p>
          <a:endParaRPr lang="ru-RU"/>
        </a:p>
      </dgm:t>
    </dgm:pt>
    <dgm:pt modelId="{D145A413-7F94-47F9-A7E3-DDE1B3C95BC1}" type="pres">
      <dgm:prSet presAssocID="{9D360975-009E-4B83-9D78-5BD044A9411F}" presName="node" presStyleLbl="node1" presStyleIdx="4" presStyleCnt="9" custScaleX="126164" custScaleY="84231" custRadScaleRad="83043" custRadScaleInc="-6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B28E7-31EA-4A1A-9369-3A4BD35BC220}" type="pres">
      <dgm:prSet presAssocID="{B9058F76-2075-4356-B491-462FE991E6F6}" presName="parTrans" presStyleLbl="bgSibTrans2D1" presStyleIdx="5" presStyleCnt="9"/>
      <dgm:spPr/>
      <dgm:t>
        <a:bodyPr/>
        <a:lstStyle/>
        <a:p>
          <a:endParaRPr lang="ru-RU"/>
        </a:p>
      </dgm:t>
    </dgm:pt>
    <dgm:pt modelId="{BF33E7F9-9CD7-4E57-8DF1-5BD38157B26B}" type="pres">
      <dgm:prSet presAssocID="{21D23858-BB0A-45F4-9213-03F3F058890F}" presName="node" presStyleLbl="node1" presStyleIdx="5" presStyleCnt="9" custScaleX="160305" custScaleY="76868" custRadScaleRad="94085" custRadScaleInc="56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20D68-E993-4735-A5C9-4949F644A83E}" type="pres">
      <dgm:prSet presAssocID="{9D19F79F-D4C6-461F-9F8F-E09A03ADE046}" presName="parTrans" presStyleLbl="bgSibTrans2D1" presStyleIdx="6" presStyleCnt="9"/>
      <dgm:spPr/>
      <dgm:t>
        <a:bodyPr/>
        <a:lstStyle/>
        <a:p>
          <a:endParaRPr lang="ru-RU"/>
        </a:p>
      </dgm:t>
    </dgm:pt>
    <dgm:pt modelId="{ED610415-9065-412A-9AF0-4982DEE84264}" type="pres">
      <dgm:prSet presAssocID="{A05D259B-BA4F-43F6-9619-0FF8CA2E7780}" presName="node" presStyleLbl="node1" presStyleIdx="6" presStyleCnt="9" custScaleX="132494" custScaleY="68913" custRadScaleRad="99144" custRadScaleInc="64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1D4CD-B1CB-49E4-9850-34FE6AFB051D}" type="pres">
      <dgm:prSet presAssocID="{C3FFAD70-1CA1-4E99-8A14-3D6BFE0CF0E0}" presName="parTrans" presStyleLbl="bgSibTrans2D1" presStyleIdx="7" presStyleCnt="9"/>
      <dgm:spPr/>
      <dgm:t>
        <a:bodyPr/>
        <a:lstStyle/>
        <a:p>
          <a:endParaRPr lang="ru-RU"/>
        </a:p>
      </dgm:t>
    </dgm:pt>
    <dgm:pt modelId="{E790D8D2-2B43-4E35-8750-4AF5BDBB08CF}" type="pres">
      <dgm:prSet presAssocID="{AAC59BDA-33E7-477F-A744-DE869D192B6C}" presName="node" presStyleLbl="node1" presStyleIdx="7" presStyleCnt="9" custScaleY="56365" custRadScaleRad="97188" custRadScaleInc="40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01D1B-5945-4B7B-9A82-B98012122383}" type="pres">
      <dgm:prSet presAssocID="{1440A04D-66C2-431A-BCCC-F19C719A044F}" presName="parTrans" presStyleLbl="bgSibTrans2D1" presStyleIdx="8" presStyleCnt="9"/>
      <dgm:spPr/>
      <dgm:t>
        <a:bodyPr/>
        <a:lstStyle/>
        <a:p>
          <a:endParaRPr lang="ru-RU"/>
        </a:p>
      </dgm:t>
    </dgm:pt>
    <dgm:pt modelId="{E64309C2-41F3-4CF0-B7C3-CECBE469FF70}" type="pres">
      <dgm:prSet presAssocID="{5264A3E2-E50A-414A-9FF8-628290838D57}" presName="node" presStyleLbl="node1" presStyleIdx="8" presStyleCnt="9" custScaleY="76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13899-DE12-448A-B0CD-E55DEB4BF70C}" srcId="{3C6CF9B3-6111-4592-9F8B-83BC76F996B5}" destId="{673FEC4A-2E34-4164-BA61-109A21AA8904}" srcOrd="0" destOrd="0" parTransId="{05475DD7-1174-4C63-8FBA-7D6E3F79213E}" sibTransId="{49915EFD-5A09-4297-8042-D6EF0F3B0E5B}"/>
    <dgm:cxn modelId="{F5D6147F-2593-4D6C-A244-3E40BA5EAB88}" srcId="{3C6CF9B3-6111-4592-9F8B-83BC76F996B5}" destId="{A05D259B-BA4F-43F6-9619-0FF8CA2E7780}" srcOrd="6" destOrd="0" parTransId="{9D19F79F-D4C6-461F-9F8F-E09A03ADE046}" sibTransId="{670BFC1E-9B22-438D-B181-7D5D3D1CE4DD}"/>
    <dgm:cxn modelId="{A3BB7FD5-84B7-4B29-B0C7-51D518E0A1E4}" srcId="{3C6CF9B3-6111-4592-9F8B-83BC76F996B5}" destId="{5264A3E2-E50A-414A-9FF8-628290838D57}" srcOrd="8" destOrd="0" parTransId="{1440A04D-66C2-431A-BCCC-F19C719A044F}" sibTransId="{0D17BFFA-D37F-40D3-AD66-E8109F626319}"/>
    <dgm:cxn modelId="{F34FBF63-DF7B-4E45-A2C8-39EF9D83AC10}" type="presOf" srcId="{1440A04D-66C2-431A-BCCC-F19C719A044F}" destId="{11A01D1B-5945-4B7B-9A82-B98012122383}" srcOrd="0" destOrd="0" presId="urn:microsoft.com/office/officeart/2005/8/layout/radial4"/>
    <dgm:cxn modelId="{899E0800-F189-4815-948C-4964189B47BE}" type="presOf" srcId="{3C6CF9B3-6111-4592-9F8B-83BC76F996B5}" destId="{6649533A-4C15-4458-A15A-99C224DF1998}" srcOrd="0" destOrd="0" presId="urn:microsoft.com/office/officeart/2005/8/layout/radial4"/>
    <dgm:cxn modelId="{566755B5-709A-45FB-A1BB-55C2B2F331AB}" type="presOf" srcId="{AAC59BDA-33E7-477F-A744-DE869D192B6C}" destId="{E790D8D2-2B43-4E35-8750-4AF5BDBB08CF}" srcOrd="0" destOrd="0" presId="urn:microsoft.com/office/officeart/2005/8/layout/radial4"/>
    <dgm:cxn modelId="{A6B87860-9ADF-4B56-B80D-29CFBFE23CA3}" type="presOf" srcId="{1F1133D4-C55E-489E-AD95-09397D035824}" destId="{66742B16-9FD9-46F3-9CA3-1827CD985DBF}" srcOrd="0" destOrd="0" presId="urn:microsoft.com/office/officeart/2005/8/layout/radial4"/>
    <dgm:cxn modelId="{4F61A956-AABB-433E-A99B-DF4457D17B74}" type="presOf" srcId="{673FEC4A-2E34-4164-BA61-109A21AA8904}" destId="{92C796D6-778B-40E9-958C-FADB12B4E8A4}" srcOrd="0" destOrd="0" presId="urn:microsoft.com/office/officeart/2005/8/layout/radial4"/>
    <dgm:cxn modelId="{47AA9CDA-8B81-48C8-B4F6-9E43FB0A14A3}" srcId="{1F1133D4-C55E-489E-AD95-09397D035824}" destId="{3C6CF9B3-6111-4592-9F8B-83BC76F996B5}" srcOrd="0" destOrd="0" parTransId="{677F9444-DBAF-455C-9B31-2B412EE471DB}" sibTransId="{4B3F77F6-68BE-4367-A713-8E7160454EF3}"/>
    <dgm:cxn modelId="{6790B297-25BC-4CF8-B823-37E9415AB3F8}" type="presOf" srcId="{05475DD7-1174-4C63-8FBA-7D6E3F79213E}" destId="{75F20069-A5B9-46F7-8282-A9CB292B3981}" srcOrd="0" destOrd="0" presId="urn:microsoft.com/office/officeart/2005/8/layout/radial4"/>
    <dgm:cxn modelId="{782A965B-9ACA-45A3-A7A2-1AAA6F5B6833}" type="presOf" srcId="{DBFD45B8-339F-4802-81AE-0BD2784360AC}" destId="{621340B5-3830-4579-9665-52A057A3B2B5}" srcOrd="0" destOrd="0" presId="urn:microsoft.com/office/officeart/2005/8/layout/radial4"/>
    <dgm:cxn modelId="{A2D3E32D-26FB-4AE9-ACF0-559829D464E7}" srcId="{3C6CF9B3-6111-4592-9F8B-83BC76F996B5}" destId="{75AA67D1-B927-44E7-8DB7-7F5132EC47E8}" srcOrd="3" destOrd="0" parTransId="{DBFD45B8-339F-4802-81AE-0BD2784360AC}" sibTransId="{A359EB78-99F0-4CCB-AADD-2E57E4E4CB7E}"/>
    <dgm:cxn modelId="{7A1B1DF1-BDF4-4665-8ECB-3874D87F21A9}" type="presOf" srcId="{21D23858-BB0A-45F4-9213-03F3F058890F}" destId="{BF33E7F9-9CD7-4E57-8DF1-5BD38157B26B}" srcOrd="0" destOrd="0" presId="urn:microsoft.com/office/officeart/2005/8/layout/radial4"/>
    <dgm:cxn modelId="{4BE0759F-AB2D-4A5C-BD61-6AC6D209929F}" type="presOf" srcId="{9D19F79F-D4C6-461F-9F8F-E09A03ADE046}" destId="{93620D68-E993-4735-A5C9-4949F644A83E}" srcOrd="0" destOrd="0" presId="urn:microsoft.com/office/officeart/2005/8/layout/radial4"/>
    <dgm:cxn modelId="{D8BA328E-6106-4E21-9614-108F6C8202B6}" type="presOf" srcId="{75AA67D1-B927-44E7-8DB7-7F5132EC47E8}" destId="{A3272B31-D9BA-40B1-80E9-3186F892F13D}" srcOrd="0" destOrd="0" presId="urn:microsoft.com/office/officeart/2005/8/layout/radial4"/>
    <dgm:cxn modelId="{05B2C875-3687-40FF-8818-62D2C7D5DDFB}" type="presOf" srcId="{5264A3E2-E50A-414A-9FF8-628290838D57}" destId="{E64309C2-41F3-4CF0-B7C3-CECBE469FF70}" srcOrd="0" destOrd="0" presId="urn:microsoft.com/office/officeart/2005/8/layout/radial4"/>
    <dgm:cxn modelId="{9B6C9BE5-2A2D-4810-AC3C-149914048FEC}" type="presOf" srcId="{B9058F76-2075-4356-B491-462FE991E6F6}" destId="{372B28E7-31EA-4A1A-9369-3A4BD35BC220}" srcOrd="0" destOrd="0" presId="urn:microsoft.com/office/officeart/2005/8/layout/radial4"/>
    <dgm:cxn modelId="{2226C926-3DAF-4602-BCBE-75FB035B7820}" srcId="{3C6CF9B3-6111-4592-9F8B-83BC76F996B5}" destId="{AAC59BDA-33E7-477F-A744-DE869D192B6C}" srcOrd="7" destOrd="0" parTransId="{C3FFAD70-1CA1-4E99-8A14-3D6BFE0CF0E0}" sibTransId="{D595EFC2-FD22-43BD-A60B-9200D68CDA50}"/>
    <dgm:cxn modelId="{9461AC6E-F79B-4FB3-8D38-73A0DAD1EA81}" type="presOf" srcId="{DE07FFC6-AC30-4AD0-8FF3-CEE6C0AAD731}" destId="{7D57326C-8939-460D-94A4-463D151B5F7D}" srcOrd="0" destOrd="0" presId="urn:microsoft.com/office/officeart/2005/8/layout/radial4"/>
    <dgm:cxn modelId="{7A04CD25-D491-4C59-A6B8-591F50EC8C0E}" type="presOf" srcId="{A05D259B-BA4F-43F6-9619-0FF8CA2E7780}" destId="{ED610415-9065-412A-9AF0-4982DEE84264}" srcOrd="0" destOrd="0" presId="urn:microsoft.com/office/officeart/2005/8/layout/radial4"/>
    <dgm:cxn modelId="{4B73CED8-5627-46D9-B1C3-2BD4B86EBD8F}" type="presOf" srcId="{B092820B-0C9A-4953-A982-F17BEF2D7C12}" destId="{C2DBFEC4-C65B-4D58-B631-6D978A3BE291}" srcOrd="0" destOrd="0" presId="urn:microsoft.com/office/officeart/2005/8/layout/radial4"/>
    <dgm:cxn modelId="{45F3713B-66E1-4F35-A03F-8589B7CC5826}" srcId="{3C6CF9B3-6111-4592-9F8B-83BC76F996B5}" destId="{21D23858-BB0A-45F4-9213-03F3F058890F}" srcOrd="5" destOrd="0" parTransId="{B9058F76-2075-4356-B491-462FE991E6F6}" sibTransId="{A973D4D2-E78D-4271-A3D3-3B46B13A18EF}"/>
    <dgm:cxn modelId="{50AE8D6C-1C94-44FE-8319-D8D1CEB8C178}" srcId="{3C6CF9B3-6111-4592-9F8B-83BC76F996B5}" destId="{F498DC55-DA27-4AB6-8BCD-7B7985AA0676}" srcOrd="1" destOrd="0" parTransId="{CAFD422A-473E-490C-8031-B396D9F1C107}" sibTransId="{994EEA49-457E-4B86-B952-1F4D5DA287D7}"/>
    <dgm:cxn modelId="{5007D6FD-49BB-4159-970B-F2F32F3C49B1}" type="presOf" srcId="{9D360975-009E-4B83-9D78-5BD044A9411F}" destId="{D145A413-7F94-47F9-A7E3-DDE1B3C95BC1}" srcOrd="0" destOrd="0" presId="urn:microsoft.com/office/officeart/2005/8/layout/radial4"/>
    <dgm:cxn modelId="{3A98B67F-75EB-45BD-B9C4-7E527F7052CE}" type="presOf" srcId="{CAFD422A-473E-490C-8031-B396D9F1C107}" destId="{D5FD0F70-2034-4A52-AF9D-01EBA81E1CEF}" srcOrd="0" destOrd="0" presId="urn:microsoft.com/office/officeart/2005/8/layout/radial4"/>
    <dgm:cxn modelId="{9D7C2E8C-E928-4E17-8B8A-3BFA6669C00C}" type="presOf" srcId="{F498DC55-DA27-4AB6-8BCD-7B7985AA0676}" destId="{DE046FEB-D84A-45D5-A4D1-E708CE8776A8}" srcOrd="0" destOrd="0" presId="urn:microsoft.com/office/officeart/2005/8/layout/radial4"/>
    <dgm:cxn modelId="{8A246E98-BD41-4DC2-B281-30D190D33D1D}" srcId="{3C6CF9B3-6111-4592-9F8B-83BC76F996B5}" destId="{9D360975-009E-4B83-9D78-5BD044A9411F}" srcOrd="4" destOrd="0" parTransId="{4D3B451D-0873-46AD-861A-1DB10F1CB7AA}" sibTransId="{7A4F4F4B-98A1-466E-97DB-930C2C116F83}"/>
    <dgm:cxn modelId="{B43FB946-51DA-4776-9555-1205D21A6E32}" type="presOf" srcId="{4D3B451D-0873-46AD-861A-1DB10F1CB7AA}" destId="{7B1EE092-B789-4BE4-B039-F9E14D86216D}" srcOrd="0" destOrd="0" presId="urn:microsoft.com/office/officeart/2005/8/layout/radial4"/>
    <dgm:cxn modelId="{F8B306B8-585E-4CC4-A49B-32082745CFBF}" srcId="{3C6CF9B3-6111-4592-9F8B-83BC76F996B5}" destId="{DE07FFC6-AC30-4AD0-8FF3-CEE6C0AAD731}" srcOrd="2" destOrd="0" parTransId="{B092820B-0C9A-4953-A982-F17BEF2D7C12}" sibTransId="{DF8D21A7-656A-4E1E-ACC2-DFD220D1DA9B}"/>
    <dgm:cxn modelId="{FEC4D756-8319-4CE5-9C00-9F93B4C8E19F}" type="presOf" srcId="{C3FFAD70-1CA1-4E99-8A14-3D6BFE0CF0E0}" destId="{C081D4CD-B1CB-49E4-9850-34FE6AFB051D}" srcOrd="0" destOrd="0" presId="urn:microsoft.com/office/officeart/2005/8/layout/radial4"/>
    <dgm:cxn modelId="{31EE43BD-6937-443C-9089-EB0D58AF5F00}" type="presParOf" srcId="{66742B16-9FD9-46F3-9CA3-1827CD985DBF}" destId="{6649533A-4C15-4458-A15A-99C224DF1998}" srcOrd="0" destOrd="0" presId="urn:microsoft.com/office/officeart/2005/8/layout/radial4"/>
    <dgm:cxn modelId="{57E12776-A394-4089-84B2-6D11DBBE2354}" type="presParOf" srcId="{66742B16-9FD9-46F3-9CA3-1827CD985DBF}" destId="{75F20069-A5B9-46F7-8282-A9CB292B3981}" srcOrd="1" destOrd="0" presId="urn:microsoft.com/office/officeart/2005/8/layout/radial4"/>
    <dgm:cxn modelId="{C567073E-4F60-4F05-8AB8-0D12A9D456EA}" type="presParOf" srcId="{66742B16-9FD9-46F3-9CA3-1827CD985DBF}" destId="{92C796D6-778B-40E9-958C-FADB12B4E8A4}" srcOrd="2" destOrd="0" presId="urn:microsoft.com/office/officeart/2005/8/layout/radial4"/>
    <dgm:cxn modelId="{9063FD56-AF85-4A5C-A7E9-407CB15E3BB1}" type="presParOf" srcId="{66742B16-9FD9-46F3-9CA3-1827CD985DBF}" destId="{D5FD0F70-2034-4A52-AF9D-01EBA81E1CEF}" srcOrd="3" destOrd="0" presId="urn:microsoft.com/office/officeart/2005/8/layout/radial4"/>
    <dgm:cxn modelId="{B1057952-B2B8-46BD-83BC-6E6EEF77A37D}" type="presParOf" srcId="{66742B16-9FD9-46F3-9CA3-1827CD985DBF}" destId="{DE046FEB-D84A-45D5-A4D1-E708CE8776A8}" srcOrd="4" destOrd="0" presId="urn:microsoft.com/office/officeart/2005/8/layout/radial4"/>
    <dgm:cxn modelId="{F7BA5678-0C9B-494E-B58C-A2157E2D9A9F}" type="presParOf" srcId="{66742B16-9FD9-46F3-9CA3-1827CD985DBF}" destId="{C2DBFEC4-C65B-4D58-B631-6D978A3BE291}" srcOrd="5" destOrd="0" presId="urn:microsoft.com/office/officeart/2005/8/layout/radial4"/>
    <dgm:cxn modelId="{706485B0-3F02-4F8B-BC59-E4B9A98142A1}" type="presParOf" srcId="{66742B16-9FD9-46F3-9CA3-1827CD985DBF}" destId="{7D57326C-8939-460D-94A4-463D151B5F7D}" srcOrd="6" destOrd="0" presId="urn:microsoft.com/office/officeart/2005/8/layout/radial4"/>
    <dgm:cxn modelId="{F27BBF5E-50E8-4019-AD0B-4B443FC72C85}" type="presParOf" srcId="{66742B16-9FD9-46F3-9CA3-1827CD985DBF}" destId="{621340B5-3830-4579-9665-52A057A3B2B5}" srcOrd="7" destOrd="0" presId="urn:microsoft.com/office/officeart/2005/8/layout/radial4"/>
    <dgm:cxn modelId="{29A1A264-704D-4409-9579-379AE05CE7E9}" type="presParOf" srcId="{66742B16-9FD9-46F3-9CA3-1827CD985DBF}" destId="{A3272B31-D9BA-40B1-80E9-3186F892F13D}" srcOrd="8" destOrd="0" presId="urn:microsoft.com/office/officeart/2005/8/layout/radial4"/>
    <dgm:cxn modelId="{DAF5085E-BD69-467D-B20F-199D8B0F1199}" type="presParOf" srcId="{66742B16-9FD9-46F3-9CA3-1827CD985DBF}" destId="{7B1EE092-B789-4BE4-B039-F9E14D86216D}" srcOrd="9" destOrd="0" presId="urn:microsoft.com/office/officeart/2005/8/layout/radial4"/>
    <dgm:cxn modelId="{8C1D8385-B3A4-496F-B3AF-A840A022AE0A}" type="presParOf" srcId="{66742B16-9FD9-46F3-9CA3-1827CD985DBF}" destId="{D145A413-7F94-47F9-A7E3-DDE1B3C95BC1}" srcOrd="10" destOrd="0" presId="urn:microsoft.com/office/officeart/2005/8/layout/radial4"/>
    <dgm:cxn modelId="{BA560902-AF98-4B18-AB90-F188C82892F4}" type="presParOf" srcId="{66742B16-9FD9-46F3-9CA3-1827CD985DBF}" destId="{372B28E7-31EA-4A1A-9369-3A4BD35BC220}" srcOrd="11" destOrd="0" presId="urn:microsoft.com/office/officeart/2005/8/layout/radial4"/>
    <dgm:cxn modelId="{5BC14DE2-358B-41A3-8252-59A4E28AD5E8}" type="presParOf" srcId="{66742B16-9FD9-46F3-9CA3-1827CD985DBF}" destId="{BF33E7F9-9CD7-4E57-8DF1-5BD38157B26B}" srcOrd="12" destOrd="0" presId="urn:microsoft.com/office/officeart/2005/8/layout/radial4"/>
    <dgm:cxn modelId="{D3AF033F-0EF0-4635-A114-447F3D04BDC2}" type="presParOf" srcId="{66742B16-9FD9-46F3-9CA3-1827CD985DBF}" destId="{93620D68-E993-4735-A5C9-4949F644A83E}" srcOrd="13" destOrd="0" presId="urn:microsoft.com/office/officeart/2005/8/layout/radial4"/>
    <dgm:cxn modelId="{0C5A44DF-A262-4529-BAB2-4B944E5CA9B5}" type="presParOf" srcId="{66742B16-9FD9-46F3-9CA3-1827CD985DBF}" destId="{ED610415-9065-412A-9AF0-4982DEE84264}" srcOrd="14" destOrd="0" presId="urn:microsoft.com/office/officeart/2005/8/layout/radial4"/>
    <dgm:cxn modelId="{07ED6D31-0ABA-47D0-A70A-80CCF0ED2F0E}" type="presParOf" srcId="{66742B16-9FD9-46F3-9CA3-1827CD985DBF}" destId="{C081D4CD-B1CB-49E4-9850-34FE6AFB051D}" srcOrd="15" destOrd="0" presId="urn:microsoft.com/office/officeart/2005/8/layout/radial4"/>
    <dgm:cxn modelId="{E167E640-0E0E-417D-9CB6-F3DB396CB44C}" type="presParOf" srcId="{66742B16-9FD9-46F3-9CA3-1827CD985DBF}" destId="{E790D8D2-2B43-4E35-8750-4AF5BDBB08CF}" srcOrd="16" destOrd="0" presId="urn:microsoft.com/office/officeart/2005/8/layout/radial4"/>
    <dgm:cxn modelId="{90FE4C42-C49C-4C7C-B689-90B39FA58F3A}" type="presParOf" srcId="{66742B16-9FD9-46F3-9CA3-1827CD985DBF}" destId="{11A01D1B-5945-4B7B-9A82-B98012122383}" srcOrd="17" destOrd="0" presId="urn:microsoft.com/office/officeart/2005/8/layout/radial4"/>
    <dgm:cxn modelId="{A025ABAC-2BDC-4179-BEB5-5EBCC944110B}" type="presParOf" srcId="{66742B16-9FD9-46F3-9CA3-1827CD985DBF}" destId="{E64309C2-41F3-4CF0-B7C3-CECBE469FF70}" srcOrd="1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2337E-29DE-4F14-9765-3FBB984C70FF}">
      <dsp:nvSpPr>
        <dsp:cNvPr id="0" name=""/>
        <dsp:cNvSpPr/>
      </dsp:nvSpPr>
      <dsp:spPr>
        <a:xfrm>
          <a:off x="1006667" y="-3435"/>
          <a:ext cx="6456979" cy="6456979"/>
        </a:xfrm>
        <a:prstGeom prst="circularArrow">
          <a:avLst>
            <a:gd name="adj1" fmla="val 5274"/>
            <a:gd name="adj2" fmla="val 312630"/>
            <a:gd name="adj3" fmla="val 14219794"/>
            <a:gd name="adj4" fmla="val 17131899"/>
            <a:gd name="adj5" fmla="val 5477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F800A1A-2C17-4CBC-8CB4-E68584F5AA61}">
      <dsp:nvSpPr>
        <dsp:cNvPr id="0" name=""/>
        <dsp:cNvSpPr/>
      </dsp:nvSpPr>
      <dsp:spPr>
        <a:xfrm>
          <a:off x="3001914" y="4274"/>
          <a:ext cx="2466484" cy="12332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Информационное пространство </a:t>
          </a:r>
          <a:r>
            <a:rPr lang="ru-RU" sz="2000" b="1" i="1" kern="1200" dirty="0" smtClean="0">
              <a:solidFill>
                <a:schemeClr val="tx1"/>
              </a:solidFill>
            </a:rPr>
            <a:t>(страны, региона, библиотеки</a:t>
          </a:r>
          <a:r>
            <a:rPr lang="ru-RU" sz="2000" b="1" kern="1200" dirty="0" smtClean="0">
              <a:solidFill>
                <a:schemeClr val="tx1"/>
              </a:solidFill>
            </a:rPr>
            <a:t>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62116" y="64476"/>
        <a:ext cx="2346080" cy="1112838"/>
      </dsp:txXfrm>
    </dsp:sp>
    <dsp:sp modelId="{39A7DC75-DB39-49B7-996D-4E3B5BACA6E7}">
      <dsp:nvSpPr>
        <dsp:cNvPr id="0" name=""/>
        <dsp:cNvSpPr/>
      </dsp:nvSpPr>
      <dsp:spPr>
        <a:xfrm>
          <a:off x="5256581" y="1512158"/>
          <a:ext cx="3095808" cy="1611354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Информационные ресурсы </a:t>
          </a:r>
          <a:r>
            <a:rPr lang="ru-RU" sz="2000" b="1" i="1" kern="1200" dirty="0" smtClean="0">
              <a:solidFill>
                <a:schemeClr val="tx1"/>
              </a:solidFill>
            </a:rPr>
            <a:t>(республиканские, региональные, отраслевые и т. д.)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5335241" y="1590818"/>
        <a:ext cx="2938488" cy="1454034"/>
      </dsp:txXfrm>
    </dsp:sp>
    <dsp:sp modelId="{73DBE813-D78E-4D43-85AA-D2B232A1573F}">
      <dsp:nvSpPr>
        <dsp:cNvPr id="0" name=""/>
        <dsp:cNvSpPr/>
      </dsp:nvSpPr>
      <dsp:spPr>
        <a:xfrm>
          <a:off x="5256591" y="3816419"/>
          <a:ext cx="2978428" cy="1233242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Информационная культура </a:t>
          </a:r>
          <a:r>
            <a:rPr lang="ru-RU" sz="2000" b="1" i="1" kern="1200" dirty="0" smtClean="0">
              <a:solidFill>
                <a:schemeClr val="tx1"/>
              </a:solidFill>
            </a:rPr>
            <a:t>(общества, специалиста, читателя) 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5316793" y="3876621"/>
        <a:ext cx="2858024" cy="1112838"/>
      </dsp:txXfrm>
    </dsp:sp>
    <dsp:sp modelId="{EB02C9BD-E271-4109-A5E8-D8EA940304FF}">
      <dsp:nvSpPr>
        <dsp:cNvPr id="0" name=""/>
        <dsp:cNvSpPr/>
      </dsp:nvSpPr>
      <dsp:spPr>
        <a:xfrm>
          <a:off x="3001914" y="5243203"/>
          <a:ext cx="2466484" cy="1233242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Информационная среда библиотеки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62116" y="5303405"/>
        <a:ext cx="2346080" cy="1112838"/>
      </dsp:txXfrm>
    </dsp:sp>
    <dsp:sp modelId="{C6EF709F-A30C-4B5A-9205-EFCF75980ED0}">
      <dsp:nvSpPr>
        <dsp:cNvPr id="0" name=""/>
        <dsp:cNvSpPr/>
      </dsp:nvSpPr>
      <dsp:spPr>
        <a:xfrm>
          <a:off x="648063" y="3816422"/>
          <a:ext cx="2466484" cy="1233242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Информационные технологии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08265" y="3876624"/>
        <a:ext cx="2346080" cy="1112838"/>
      </dsp:txXfrm>
    </dsp:sp>
    <dsp:sp modelId="{628DA3B7-DAE0-436B-A568-2589248501E0}">
      <dsp:nvSpPr>
        <dsp:cNvPr id="0" name=""/>
        <dsp:cNvSpPr/>
      </dsp:nvSpPr>
      <dsp:spPr>
        <a:xfrm>
          <a:off x="648083" y="1512176"/>
          <a:ext cx="2466484" cy="123324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Компьютерная грамотность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08285" y="1572378"/>
        <a:ext cx="2346080" cy="1112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60CDE-97BA-40CE-B9CF-C94B05DD450C}">
      <dsp:nvSpPr>
        <dsp:cNvPr id="0" name=""/>
        <dsp:cNvSpPr/>
      </dsp:nvSpPr>
      <dsp:spPr>
        <a:xfrm>
          <a:off x="2006489" y="-235812"/>
          <a:ext cx="5610673" cy="371827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C0409-FF27-48BF-918A-EAC5BC696DCA}">
      <dsp:nvSpPr>
        <dsp:cNvPr id="0" name=""/>
        <dsp:cNvSpPr/>
      </dsp:nvSpPr>
      <dsp:spPr>
        <a:xfrm>
          <a:off x="3312370" y="648071"/>
          <a:ext cx="3170639" cy="136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</a:rPr>
            <a:t>Информация является сведением передаваемым людьми устным, письменным или другими способами (с помощью условных сигналов</a:t>
          </a:r>
          <a:r>
            <a:rPr lang="ru-RU" sz="1800" b="1" i="1" kern="1200" dirty="0" smtClean="0">
              <a:solidFill>
                <a:srgbClr val="002060"/>
              </a:solidFill>
            </a:rPr>
            <a:t>)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3312370" y="648071"/>
        <a:ext cx="3170639" cy="1368781"/>
      </dsp:txXfrm>
    </dsp:sp>
    <dsp:sp modelId="{127C6BFE-8E11-47C5-A6FA-DB658475BCC5}">
      <dsp:nvSpPr>
        <dsp:cNvPr id="0" name=""/>
        <dsp:cNvSpPr/>
      </dsp:nvSpPr>
      <dsp:spPr>
        <a:xfrm>
          <a:off x="1023797" y="1587325"/>
          <a:ext cx="5881790" cy="35774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55B4B-E198-4DE2-94DE-CE6757DB8731}">
      <dsp:nvSpPr>
        <dsp:cNvPr id="0" name=""/>
        <dsp:cNvSpPr/>
      </dsp:nvSpPr>
      <dsp:spPr>
        <a:xfrm>
          <a:off x="1872208" y="2376265"/>
          <a:ext cx="3752918" cy="143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2">
                  <a:lumMod val="10000"/>
                </a:schemeClr>
              </a:solidFill>
            </a:rPr>
            <a:t>Человек, пользующийся различными источниками в любых целях (научных, производственных, творческих, учебных и др.) является пользователем информации</a:t>
          </a:r>
          <a:endParaRPr lang="ru-RU" sz="1600" b="1" i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872208" y="2376265"/>
        <a:ext cx="3752918" cy="1436880"/>
      </dsp:txXfrm>
    </dsp:sp>
    <dsp:sp modelId="{57D8F309-9E84-47D2-8635-5AB02C97BAD5}">
      <dsp:nvSpPr>
        <dsp:cNvPr id="0" name=""/>
        <dsp:cNvSpPr/>
      </dsp:nvSpPr>
      <dsp:spPr>
        <a:xfrm>
          <a:off x="2355419" y="3675555"/>
          <a:ext cx="4917394" cy="289696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7D1A1-16F0-4667-BA9D-D07E7351ADD7}">
      <dsp:nvSpPr>
        <dsp:cNvPr id="0" name=""/>
        <dsp:cNvSpPr/>
      </dsp:nvSpPr>
      <dsp:spPr>
        <a:xfrm>
          <a:off x="3312371" y="4464499"/>
          <a:ext cx="3273872" cy="137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Умение искать, запрашивать и использовать информацию – информационная культура (грамотность)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312371" y="4464499"/>
        <a:ext cx="3273872" cy="1373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1ADDA-CABD-448E-9753-452D9AA9E9FF}">
      <dsp:nvSpPr>
        <dsp:cNvPr id="0" name=""/>
        <dsp:cNvSpPr/>
      </dsp:nvSpPr>
      <dsp:spPr>
        <a:xfrm>
          <a:off x="1525900" y="676707"/>
          <a:ext cx="4822305" cy="4822305"/>
        </a:xfrm>
        <a:prstGeom prst="blockArc">
          <a:avLst>
            <a:gd name="adj1" fmla="val 10810002"/>
            <a:gd name="adj2" fmla="val 16869235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B048DE-0052-4E23-9028-F84A80CD0FDE}">
      <dsp:nvSpPr>
        <dsp:cNvPr id="0" name=""/>
        <dsp:cNvSpPr/>
      </dsp:nvSpPr>
      <dsp:spPr>
        <a:xfrm>
          <a:off x="1523239" y="781990"/>
          <a:ext cx="4822305" cy="4822305"/>
        </a:xfrm>
        <a:prstGeom prst="blockArc">
          <a:avLst>
            <a:gd name="adj1" fmla="val 4619562"/>
            <a:gd name="adj2" fmla="val 10963738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123AD8-D443-4B95-95AC-BD400D87E7E1}">
      <dsp:nvSpPr>
        <dsp:cNvPr id="0" name=""/>
        <dsp:cNvSpPr/>
      </dsp:nvSpPr>
      <dsp:spPr>
        <a:xfrm>
          <a:off x="2541989" y="772807"/>
          <a:ext cx="4822305" cy="4822305"/>
        </a:xfrm>
        <a:prstGeom prst="blockArc">
          <a:avLst>
            <a:gd name="adj1" fmla="val 21449684"/>
            <a:gd name="adj2" fmla="val 6118460"/>
            <a:gd name="adj3" fmla="val 46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8210D-832F-4F33-A90E-D86FBE5F1E75}">
      <dsp:nvSpPr>
        <dsp:cNvPr id="0" name=""/>
        <dsp:cNvSpPr/>
      </dsp:nvSpPr>
      <dsp:spPr>
        <a:xfrm>
          <a:off x="2539791" y="654070"/>
          <a:ext cx="4822305" cy="4822305"/>
        </a:xfrm>
        <a:prstGeom prst="blockArc">
          <a:avLst>
            <a:gd name="adj1" fmla="val 15377284"/>
            <a:gd name="adj2" fmla="val 23043"/>
            <a:gd name="adj3" fmla="val 46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0CB1E-98B3-41E4-80EC-035BF8F5DF67}">
      <dsp:nvSpPr>
        <dsp:cNvPr id="0" name=""/>
        <dsp:cNvSpPr/>
      </dsp:nvSpPr>
      <dsp:spPr>
        <a:xfrm>
          <a:off x="3096358" y="2232246"/>
          <a:ext cx="2939386" cy="1813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Информационная культура</a:t>
          </a:r>
          <a:endParaRPr lang="ru-RU" sz="2000" b="1" kern="1200" dirty="0"/>
        </a:p>
      </dsp:txBody>
      <dsp:txXfrm>
        <a:off x="3526821" y="2497770"/>
        <a:ext cx="2078460" cy="1282060"/>
      </dsp:txXfrm>
    </dsp:sp>
    <dsp:sp modelId="{01FAFAC5-02FE-4228-87AE-AC952DBB3EF4}">
      <dsp:nvSpPr>
        <dsp:cNvPr id="0" name=""/>
        <dsp:cNvSpPr/>
      </dsp:nvSpPr>
      <dsp:spPr>
        <a:xfrm>
          <a:off x="3615902" y="363"/>
          <a:ext cx="1553516" cy="15535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семья</a:t>
          </a:r>
          <a:endParaRPr lang="ru-RU" sz="2400" b="1" kern="1200" dirty="0"/>
        </a:p>
      </dsp:txBody>
      <dsp:txXfrm>
        <a:off x="3843409" y="227870"/>
        <a:ext cx="1098502" cy="1098502"/>
      </dsp:txXfrm>
    </dsp:sp>
    <dsp:sp modelId="{9C1B15FF-1686-49D6-B128-6E3D228D1771}">
      <dsp:nvSpPr>
        <dsp:cNvPr id="0" name=""/>
        <dsp:cNvSpPr/>
      </dsp:nvSpPr>
      <dsp:spPr>
        <a:xfrm>
          <a:off x="6282684" y="2304252"/>
          <a:ext cx="2046866" cy="15535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Образовательные учреждения</a:t>
          </a:r>
          <a:endParaRPr lang="ru-RU" sz="2000" b="1" kern="1200" dirty="0"/>
        </a:p>
      </dsp:txBody>
      <dsp:txXfrm>
        <a:off x="6582441" y="2531759"/>
        <a:ext cx="1447352" cy="1098502"/>
      </dsp:txXfrm>
    </dsp:sp>
    <dsp:sp modelId="{4335AEBF-CB80-476F-BFAA-AD516B80697B}">
      <dsp:nvSpPr>
        <dsp:cNvPr id="0" name=""/>
        <dsp:cNvSpPr/>
      </dsp:nvSpPr>
      <dsp:spPr>
        <a:xfrm>
          <a:off x="3456387" y="4711179"/>
          <a:ext cx="2016215" cy="15535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Библиотеки</a:t>
          </a:r>
          <a:endParaRPr lang="ru-RU" sz="2000" b="1" kern="1200" dirty="0"/>
        </a:p>
      </dsp:txBody>
      <dsp:txXfrm>
        <a:off x="3751655" y="4938686"/>
        <a:ext cx="1425679" cy="1098502"/>
      </dsp:txXfrm>
    </dsp:sp>
    <dsp:sp modelId="{4494365D-AF9C-42A9-BDE0-48ECA54C3F70}">
      <dsp:nvSpPr>
        <dsp:cNvPr id="0" name=""/>
        <dsp:cNvSpPr/>
      </dsp:nvSpPr>
      <dsp:spPr>
        <a:xfrm>
          <a:off x="414043" y="2304249"/>
          <a:ext cx="2335587" cy="15535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СМИ (средства массовой информации)</a:t>
          </a:r>
          <a:endParaRPr lang="ru-RU" sz="2000" b="1" kern="1200" dirty="0"/>
        </a:p>
      </dsp:txBody>
      <dsp:txXfrm>
        <a:off x="756082" y="2531756"/>
        <a:ext cx="1651509" cy="1098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09CC6-0265-43A0-A055-B931D0C0C03C}">
      <dsp:nvSpPr>
        <dsp:cNvPr id="0" name=""/>
        <dsp:cNvSpPr/>
      </dsp:nvSpPr>
      <dsp:spPr>
        <a:xfrm>
          <a:off x="2888686" y="2588785"/>
          <a:ext cx="3087977" cy="14471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Информационные ресурсы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40910" y="2800717"/>
        <a:ext cx="2183529" cy="1023300"/>
      </dsp:txXfrm>
    </dsp:sp>
    <dsp:sp modelId="{E389736D-714F-4F1B-A313-43202388B953}">
      <dsp:nvSpPr>
        <dsp:cNvPr id="0" name=""/>
        <dsp:cNvSpPr/>
      </dsp:nvSpPr>
      <dsp:spPr>
        <a:xfrm rot="16200000">
          <a:off x="4149359" y="1788330"/>
          <a:ext cx="566630" cy="563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233939" y="1985684"/>
        <a:ext cx="397470" cy="338320"/>
      </dsp:txXfrm>
    </dsp:sp>
    <dsp:sp modelId="{4979C9E6-9AFD-4E63-923F-1868F59FDF22}">
      <dsp:nvSpPr>
        <dsp:cNvPr id="0" name=""/>
        <dsp:cNvSpPr/>
      </dsp:nvSpPr>
      <dsp:spPr>
        <a:xfrm>
          <a:off x="3456384" y="27077"/>
          <a:ext cx="1952581" cy="14925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Книги, периодические издания, нотные, картографические издания и т.д.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742333" y="245662"/>
        <a:ext cx="1380683" cy="1055423"/>
      </dsp:txXfrm>
    </dsp:sp>
    <dsp:sp modelId="{A4725D19-EA7A-42E4-BCF0-B2DCE97BF04F}">
      <dsp:nvSpPr>
        <dsp:cNvPr id="0" name=""/>
        <dsp:cNvSpPr/>
      </dsp:nvSpPr>
      <dsp:spPr>
        <a:xfrm rot="19440851">
          <a:off x="5467477" y="1980669"/>
          <a:ext cx="821650" cy="563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483618" y="2143141"/>
        <a:ext cx="652490" cy="338320"/>
      </dsp:txXfrm>
    </dsp:sp>
    <dsp:sp modelId="{A4115EAD-1734-424F-9566-D5E708672658}">
      <dsp:nvSpPr>
        <dsp:cNvPr id="0" name=""/>
        <dsp:cNvSpPr/>
      </dsp:nvSpPr>
      <dsp:spPr>
        <a:xfrm>
          <a:off x="6192677" y="648077"/>
          <a:ext cx="2007762" cy="1314512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Полнотекстовые базы данных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486707" y="840583"/>
        <a:ext cx="1419702" cy="929500"/>
      </dsp:txXfrm>
    </dsp:sp>
    <dsp:sp modelId="{8842DD6A-C2AC-4F61-85E7-6A23CC9A8A5F}">
      <dsp:nvSpPr>
        <dsp:cNvPr id="0" name=""/>
        <dsp:cNvSpPr/>
      </dsp:nvSpPr>
      <dsp:spPr>
        <a:xfrm rot="21593730">
          <a:off x="6209975" y="3026679"/>
          <a:ext cx="562099" cy="563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209975" y="3139607"/>
        <a:ext cx="393469" cy="338320"/>
      </dsp:txXfrm>
    </dsp:sp>
    <dsp:sp modelId="{5322DF2F-7C71-4772-BBFD-8BA5AAC97844}">
      <dsp:nvSpPr>
        <dsp:cNvPr id="0" name=""/>
        <dsp:cNvSpPr/>
      </dsp:nvSpPr>
      <dsp:spPr>
        <a:xfrm>
          <a:off x="7037213" y="2559661"/>
          <a:ext cx="1819770" cy="1492593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Библиотечно-архивные фонды первичных документов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7303712" y="2778246"/>
        <a:ext cx="1286772" cy="1055423"/>
      </dsp:txXfrm>
    </dsp:sp>
    <dsp:sp modelId="{D5395E4C-2188-4315-B82B-907C5AA54D13}">
      <dsp:nvSpPr>
        <dsp:cNvPr id="0" name=""/>
        <dsp:cNvSpPr/>
      </dsp:nvSpPr>
      <dsp:spPr>
        <a:xfrm rot="2294406">
          <a:off x="5375107" y="4049184"/>
          <a:ext cx="700612" cy="563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393256" y="4109607"/>
        <a:ext cx="531452" cy="338320"/>
      </dsp:txXfrm>
    </dsp:sp>
    <dsp:sp modelId="{02E2B130-5FC2-4919-ABE6-293375C244B6}">
      <dsp:nvSpPr>
        <dsp:cNvPr id="0" name=""/>
        <dsp:cNvSpPr/>
      </dsp:nvSpPr>
      <dsp:spPr>
        <a:xfrm>
          <a:off x="5976658" y="4536504"/>
          <a:ext cx="1912774" cy="1492593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Продукция создаваемая библиотеками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256777" y="4755089"/>
        <a:ext cx="1352536" cy="1055423"/>
      </dsp:txXfrm>
    </dsp:sp>
    <dsp:sp modelId="{028500C8-C45B-4BB0-B5BB-CD5001E1F4E3}">
      <dsp:nvSpPr>
        <dsp:cNvPr id="0" name=""/>
        <dsp:cNvSpPr/>
      </dsp:nvSpPr>
      <dsp:spPr>
        <a:xfrm rot="5400000">
          <a:off x="4149359" y="4272536"/>
          <a:ext cx="566630" cy="563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233939" y="4300730"/>
        <a:ext cx="397470" cy="338320"/>
      </dsp:txXfrm>
    </dsp:sp>
    <dsp:sp modelId="{2872C576-FE9D-4E2B-A258-CBD72957FE6A}">
      <dsp:nvSpPr>
        <dsp:cNvPr id="0" name=""/>
        <dsp:cNvSpPr/>
      </dsp:nvSpPr>
      <dsp:spPr>
        <a:xfrm>
          <a:off x="3464750" y="5105065"/>
          <a:ext cx="1935849" cy="1492593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Справочно-библиографический аппарат библиотеки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748249" y="5323650"/>
        <a:ext cx="1368851" cy="1055423"/>
      </dsp:txXfrm>
    </dsp:sp>
    <dsp:sp modelId="{F6A3523D-2A18-44FC-A3B9-F39DFB7E0079}">
      <dsp:nvSpPr>
        <dsp:cNvPr id="0" name=""/>
        <dsp:cNvSpPr/>
      </dsp:nvSpPr>
      <dsp:spPr>
        <a:xfrm rot="8538156">
          <a:off x="2752323" y="4051317"/>
          <a:ext cx="718717" cy="563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903827" y="4112371"/>
        <a:ext cx="549557" cy="338320"/>
      </dsp:txXfrm>
    </dsp:sp>
    <dsp:sp modelId="{B9FB05E1-52A4-4A90-B9A2-9DCECA0A5DE2}">
      <dsp:nvSpPr>
        <dsp:cNvPr id="0" name=""/>
        <dsp:cNvSpPr/>
      </dsp:nvSpPr>
      <dsp:spPr>
        <a:xfrm>
          <a:off x="936116" y="4536502"/>
          <a:ext cx="1893758" cy="1492593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Информационные центры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213450" y="4755087"/>
        <a:ext cx="1339090" cy="1055423"/>
      </dsp:txXfrm>
    </dsp:sp>
    <dsp:sp modelId="{091A8455-2392-4D9E-8C08-69E01DA923AB}">
      <dsp:nvSpPr>
        <dsp:cNvPr id="0" name=""/>
        <dsp:cNvSpPr/>
      </dsp:nvSpPr>
      <dsp:spPr>
        <a:xfrm rot="10806345">
          <a:off x="2129468" y="3026677"/>
          <a:ext cx="536522" cy="563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290425" y="3139600"/>
        <a:ext cx="375565" cy="338320"/>
      </dsp:txXfrm>
    </dsp:sp>
    <dsp:sp modelId="{7242E929-3A52-4EC5-A15F-9E4BD5ECA0B2}">
      <dsp:nvSpPr>
        <dsp:cNvPr id="0" name=""/>
        <dsp:cNvSpPr/>
      </dsp:nvSpPr>
      <dsp:spPr>
        <a:xfrm>
          <a:off x="39892" y="2579457"/>
          <a:ext cx="1836502" cy="1452995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Компьютерные сети, интернет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08841" y="2792243"/>
        <a:ext cx="1298604" cy="1027423"/>
      </dsp:txXfrm>
    </dsp:sp>
    <dsp:sp modelId="{6EAD500F-56C5-44D1-98DB-F7EDD378DA37}">
      <dsp:nvSpPr>
        <dsp:cNvPr id="0" name=""/>
        <dsp:cNvSpPr/>
      </dsp:nvSpPr>
      <dsp:spPr>
        <a:xfrm rot="13046144">
          <a:off x="2757601" y="2019246"/>
          <a:ext cx="708407" cy="563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909341" y="2183434"/>
        <a:ext cx="539247" cy="338320"/>
      </dsp:txXfrm>
    </dsp:sp>
    <dsp:sp modelId="{11ABA305-A75E-44E9-9413-CBFECCF5163C}">
      <dsp:nvSpPr>
        <dsp:cNvPr id="0" name=""/>
        <dsp:cNvSpPr/>
      </dsp:nvSpPr>
      <dsp:spPr>
        <a:xfrm>
          <a:off x="576055" y="576065"/>
          <a:ext cx="2469810" cy="145851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Учреждения обеспечивающие создание информационной продукции (редакции, издательства, книготорговые</a:t>
          </a:r>
          <a:r>
            <a:rPr lang="ru-RU" sz="1200" b="1" kern="1200" dirty="0" smtClean="0"/>
            <a:t>)</a:t>
          </a:r>
          <a:endParaRPr lang="ru-RU" sz="1200" b="1" kern="1200" dirty="0"/>
        </a:p>
      </dsp:txBody>
      <dsp:txXfrm>
        <a:off x="937750" y="789660"/>
        <a:ext cx="1746420" cy="1031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9533A-4C15-4458-A15A-99C224DF1998}">
      <dsp:nvSpPr>
        <dsp:cNvPr id="0" name=""/>
        <dsp:cNvSpPr/>
      </dsp:nvSpPr>
      <dsp:spPr>
        <a:xfrm>
          <a:off x="2880321" y="3797162"/>
          <a:ext cx="3024333" cy="13876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Информационные центры</a:t>
          </a:r>
          <a:endParaRPr lang="ru-RU" sz="2000" b="1" kern="1200" dirty="0"/>
        </a:p>
      </dsp:txBody>
      <dsp:txXfrm>
        <a:off x="3323224" y="4000381"/>
        <a:ext cx="2138527" cy="981231"/>
      </dsp:txXfrm>
    </dsp:sp>
    <dsp:sp modelId="{75F20069-A5B9-46F7-8282-A9CB292B3981}">
      <dsp:nvSpPr>
        <dsp:cNvPr id="0" name=""/>
        <dsp:cNvSpPr/>
      </dsp:nvSpPr>
      <dsp:spPr>
        <a:xfrm rot="10800000">
          <a:off x="573863" y="4258621"/>
          <a:ext cx="2179602" cy="464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C796D6-778B-40E9-958C-FADB12B4E8A4}">
      <dsp:nvSpPr>
        <dsp:cNvPr id="0" name=""/>
        <dsp:cNvSpPr/>
      </dsp:nvSpPr>
      <dsp:spPr>
        <a:xfrm>
          <a:off x="3114" y="4212472"/>
          <a:ext cx="1141497" cy="55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Библиотеки, </a:t>
          </a:r>
          <a:endParaRPr lang="ru-RU" sz="1400" b="1" kern="1200" dirty="0"/>
        </a:p>
      </dsp:txBody>
      <dsp:txXfrm>
        <a:off x="19429" y="4228787"/>
        <a:ext cx="1108867" cy="524420"/>
      </dsp:txXfrm>
    </dsp:sp>
    <dsp:sp modelId="{D5FD0F70-2034-4A52-AF9D-01EBA81E1CEF}">
      <dsp:nvSpPr>
        <dsp:cNvPr id="0" name=""/>
        <dsp:cNvSpPr/>
      </dsp:nvSpPr>
      <dsp:spPr>
        <a:xfrm rot="11743236">
          <a:off x="822533" y="3563239"/>
          <a:ext cx="2198930" cy="464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46FEB-D84A-45D5-A4D1-E708CE8776A8}">
      <dsp:nvSpPr>
        <dsp:cNvPr id="0" name=""/>
        <dsp:cNvSpPr/>
      </dsp:nvSpPr>
      <dsp:spPr>
        <a:xfrm>
          <a:off x="144019" y="3168351"/>
          <a:ext cx="1439280" cy="6587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Издательства, </a:t>
          </a:r>
          <a:endParaRPr lang="ru-RU" sz="1400" b="1" kern="1200" dirty="0"/>
        </a:p>
      </dsp:txBody>
      <dsp:txXfrm>
        <a:off x="163313" y="3187645"/>
        <a:ext cx="1400692" cy="620147"/>
      </dsp:txXfrm>
    </dsp:sp>
    <dsp:sp modelId="{C2DBFEC4-C65B-4D58-B631-6D978A3BE291}">
      <dsp:nvSpPr>
        <dsp:cNvPr id="0" name=""/>
        <dsp:cNvSpPr/>
      </dsp:nvSpPr>
      <dsp:spPr>
        <a:xfrm rot="13105560">
          <a:off x="1310223" y="2797385"/>
          <a:ext cx="2480722" cy="464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7326C-8939-460D-94A4-463D151B5F7D}">
      <dsp:nvSpPr>
        <dsp:cNvPr id="0" name=""/>
        <dsp:cNvSpPr/>
      </dsp:nvSpPr>
      <dsp:spPr>
        <a:xfrm>
          <a:off x="1008122" y="1944216"/>
          <a:ext cx="1141497" cy="629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Фонды, </a:t>
          </a:r>
          <a:endParaRPr lang="ru-RU" sz="1400" b="1" kern="1200" dirty="0"/>
        </a:p>
      </dsp:txBody>
      <dsp:txXfrm>
        <a:off x="1026554" y="1962648"/>
        <a:ext cx="1104633" cy="592448"/>
      </dsp:txXfrm>
    </dsp:sp>
    <dsp:sp modelId="{621340B5-3830-4579-9665-52A057A3B2B5}">
      <dsp:nvSpPr>
        <dsp:cNvPr id="0" name=""/>
        <dsp:cNvSpPr/>
      </dsp:nvSpPr>
      <dsp:spPr>
        <a:xfrm rot="14455356">
          <a:off x="2087505" y="2364850"/>
          <a:ext cx="2503802" cy="464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272B31-D9BA-40B1-80E9-3186F892F13D}">
      <dsp:nvSpPr>
        <dsp:cNvPr id="0" name=""/>
        <dsp:cNvSpPr/>
      </dsp:nvSpPr>
      <dsp:spPr>
        <a:xfrm>
          <a:off x="2160245" y="1152131"/>
          <a:ext cx="1141497" cy="701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Интернет, </a:t>
          </a:r>
          <a:endParaRPr lang="ru-RU" sz="1400" b="1" kern="1200" dirty="0"/>
        </a:p>
      </dsp:txBody>
      <dsp:txXfrm>
        <a:off x="2180805" y="1172691"/>
        <a:ext cx="1100377" cy="660837"/>
      </dsp:txXfrm>
    </dsp:sp>
    <dsp:sp modelId="{7B1EE092-B789-4BE4-B039-F9E14D86216D}">
      <dsp:nvSpPr>
        <dsp:cNvPr id="0" name=""/>
        <dsp:cNvSpPr/>
      </dsp:nvSpPr>
      <dsp:spPr>
        <a:xfrm rot="16121928">
          <a:off x="3176615" y="2258478"/>
          <a:ext cx="2340882" cy="464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45A413-7F94-47F9-A7E3-DDE1B3C95BC1}">
      <dsp:nvSpPr>
        <dsp:cNvPr id="0" name=""/>
        <dsp:cNvSpPr/>
      </dsp:nvSpPr>
      <dsp:spPr>
        <a:xfrm>
          <a:off x="3600398" y="936117"/>
          <a:ext cx="1440159" cy="769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Книгохранилища </a:t>
          </a:r>
          <a:endParaRPr lang="ru-RU" sz="1400" b="1" kern="1200" dirty="0"/>
        </a:p>
      </dsp:txBody>
      <dsp:txXfrm>
        <a:off x="3622927" y="958646"/>
        <a:ext cx="1395101" cy="724138"/>
      </dsp:txXfrm>
    </dsp:sp>
    <dsp:sp modelId="{372B28E7-31EA-4A1A-9369-3A4BD35BC220}">
      <dsp:nvSpPr>
        <dsp:cNvPr id="0" name=""/>
        <dsp:cNvSpPr/>
      </dsp:nvSpPr>
      <dsp:spPr>
        <a:xfrm rot="18223896">
          <a:off x="4333518" y="2369045"/>
          <a:ext cx="2641332" cy="464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3E7F9-9CD7-4E57-8DF1-5BD38157B26B}">
      <dsp:nvSpPr>
        <dsp:cNvPr id="0" name=""/>
        <dsp:cNvSpPr/>
      </dsp:nvSpPr>
      <dsp:spPr>
        <a:xfrm>
          <a:off x="5472616" y="1152113"/>
          <a:ext cx="1829878" cy="701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Телевизионные и радиоцентры</a:t>
          </a:r>
          <a:endParaRPr lang="ru-RU" sz="1400" b="1" kern="1200" dirty="0"/>
        </a:p>
      </dsp:txBody>
      <dsp:txXfrm>
        <a:off x="5493176" y="1172673"/>
        <a:ext cx="1788758" cy="660837"/>
      </dsp:txXfrm>
    </dsp:sp>
    <dsp:sp modelId="{93620D68-E993-4735-A5C9-4949F644A83E}">
      <dsp:nvSpPr>
        <dsp:cNvPr id="0" name=""/>
        <dsp:cNvSpPr/>
      </dsp:nvSpPr>
      <dsp:spPr>
        <a:xfrm rot="19669440">
          <a:off x="5212410" y="2930253"/>
          <a:ext cx="2582902" cy="464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610415-9065-412A-9AF0-4982DEE84264}">
      <dsp:nvSpPr>
        <dsp:cNvPr id="0" name=""/>
        <dsp:cNvSpPr/>
      </dsp:nvSpPr>
      <dsp:spPr>
        <a:xfrm>
          <a:off x="6840758" y="2160247"/>
          <a:ext cx="1512416" cy="629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Книготорговые учреждения</a:t>
          </a:r>
          <a:endParaRPr lang="ru-RU" sz="1400" b="1" kern="1200" dirty="0"/>
        </a:p>
      </dsp:txBody>
      <dsp:txXfrm>
        <a:off x="6859190" y="2178679"/>
        <a:ext cx="1475552" cy="592448"/>
      </dsp:txXfrm>
    </dsp:sp>
    <dsp:sp modelId="{C081D4CD-B1CB-49E4-9850-34FE6AFB051D}">
      <dsp:nvSpPr>
        <dsp:cNvPr id="0" name=""/>
        <dsp:cNvSpPr/>
      </dsp:nvSpPr>
      <dsp:spPr>
        <a:xfrm rot="20737608">
          <a:off x="5803093" y="3612798"/>
          <a:ext cx="2219206" cy="464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90D8D2-2B43-4E35-8750-4AF5BDBB08CF}">
      <dsp:nvSpPr>
        <dsp:cNvPr id="0" name=""/>
        <dsp:cNvSpPr/>
      </dsp:nvSpPr>
      <dsp:spPr>
        <a:xfrm>
          <a:off x="7416819" y="3312368"/>
          <a:ext cx="1141497" cy="514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редакции</a:t>
          </a:r>
          <a:endParaRPr lang="ru-RU" sz="1400" b="1" kern="1200" dirty="0"/>
        </a:p>
      </dsp:txBody>
      <dsp:txXfrm>
        <a:off x="7431895" y="3327444"/>
        <a:ext cx="1111345" cy="484572"/>
      </dsp:txXfrm>
    </dsp:sp>
    <dsp:sp modelId="{11A01D1B-5945-4B7B-9A82-B98012122383}">
      <dsp:nvSpPr>
        <dsp:cNvPr id="0" name=""/>
        <dsp:cNvSpPr/>
      </dsp:nvSpPr>
      <dsp:spPr>
        <a:xfrm>
          <a:off x="6031509" y="4258621"/>
          <a:ext cx="2179602" cy="464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309C2-41F3-4CF0-B7C3-CECBE469FF70}">
      <dsp:nvSpPr>
        <dsp:cNvPr id="0" name=""/>
        <dsp:cNvSpPr/>
      </dsp:nvSpPr>
      <dsp:spPr>
        <a:xfrm>
          <a:off x="7640363" y="4140462"/>
          <a:ext cx="1141497" cy="701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архивы</a:t>
          </a:r>
          <a:endParaRPr lang="ru-RU" sz="1400" b="1" kern="1200" dirty="0"/>
        </a:p>
      </dsp:txBody>
      <dsp:txXfrm>
        <a:off x="7660897" y="4160996"/>
        <a:ext cx="1100429" cy="66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36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3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39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462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99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20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80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5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40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48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85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D1FC-42CA-48AC-93F0-31DDC7C5FAC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7D4A-5496-406B-984F-6C6EEA7DB1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19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Зеленоборская школа – гимназия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b="1" dirty="0" smtClean="0"/>
              <a:t>КУРС:  </a:t>
            </a:r>
            <a:r>
              <a:rPr lang="ru-RU" sz="3600" b="1" i="1" dirty="0"/>
              <a:t>О</a:t>
            </a:r>
            <a:r>
              <a:rPr lang="ru-RU" sz="3600" b="1" i="1" dirty="0" smtClean="0"/>
              <a:t>сновы информационной              культуры школьника</a:t>
            </a: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488832" cy="4464496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l"/>
            <a:r>
              <a:rPr lang="ru-RU" sz="9800" b="1" dirty="0" smtClean="0">
                <a:solidFill>
                  <a:schemeClr val="tx1"/>
                </a:solidFill>
              </a:rPr>
              <a:t>ТЕМА: </a:t>
            </a:r>
            <a:r>
              <a:rPr lang="ru-RU" sz="9800" b="1" i="1" dirty="0">
                <a:solidFill>
                  <a:schemeClr val="tx1"/>
                </a:solidFill>
              </a:rPr>
              <a:t>И</a:t>
            </a:r>
            <a:r>
              <a:rPr lang="ru-RU" sz="9800" b="1" i="1" dirty="0" smtClean="0">
                <a:solidFill>
                  <a:schemeClr val="tx1"/>
                </a:solidFill>
              </a:rPr>
              <a:t>нформационная культура. Основные понятия</a:t>
            </a:r>
          </a:p>
          <a:p>
            <a:pPr algn="l"/>
            <a:endParaRPr lang="ru-RU" sz="98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9800" b="1" dirty="0" smtClean="0">
                <a:solidFill>
                  <a:schemeClr val="tx1"/>
                </a:solidFill>
              </a:rPr>
              <a:t>УРОК: </a:t>
            </a:r>
            <a:r>
              <a:rPr lang="ru-RU" sz="9800" b="1" i="1" dirty="0">
                <a:solidFill>
                  <a:schemeClr val="tx1"/>
                </a:solidFill>
              </a:rPr>
              <a:t>Р</a:t>
            </a:r>
            <a:r>
              <a:rPr lang="ru-RU" sz="9800" b="1" i="1" dirty="0" smtClean="0">
                <a:solidFill>
                  <a:schemeClr val="tx1"/>
                </a:solidFill>
              </a:rPr>
              <a:t>оль информации в современном развитии общества</a:t>
            </a:r>
          </a:p>
          <a:p>
            <a:pPr algn="l"/>
            <a:endParaRPr lang="ru-RU" sz="9800" b="1" i="1" dirty="0">
              <a:solidFill>
                <a:schemeClr val="tx1"/>
              </a:solidFill>
            </a:endParaRPr>
          </a:p>
          <a:p>
            <a:pPr algn="l"/>
            <a:r>
              <a:rPr lang="ru-RU" sz="9800" b="1" dirty="0" smtClean="0">
                <a:solidFill>
                  <a:schemeClr val="tx1"/>
                </a:solidFill>
              </a:rPr>
              <a:t>КОНТИНГЕНТ:</a:t>
            </a:r>
            <a:r>
              <a:rPr lang="ru-RU" sz="9800" b="1" i="1" dirty="0" smtClean="0">
                <a:solidFill>
                  <a:schemeClr val="tx1"/>
                </a:solidFill>
              </a:rPr>
              <a:t> 5 класс</a:t>
            </a:r>
          </a:p>
          <a:p>
            <a:pPr algn="l"/>
            <a:endParaRPr lang="ru-RU" sz="98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9800" b="1" dirty="0" smtClean="0">
                <a:solidFill>
                  <a:schemeClr val="tx1"/>
                </a:solidFill>
              </a:rPr>
              <a:t>СОСТАВИЛА: </a:t>
            </a:r>
            <a:r>
              <a:rPr lang="ru-RU" sz="9800" b="1" i="1" dirty="0" smtClean="0">
                <a:solidFill>
                  <a:schemeClr val="tx1"/>
                </a:solidFill>
              </a:rPr>
              <a:t>Сырцова Л.А. </a:t>
            </a:r>
            <a:endParaRPr lang="ru-RU" sz="9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9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315291882"/>
              </p:ext>
            </p:extLst>
          </p:nvPr>
        </p:nvGraphicFramePr>
        <p:xfrm>
          <a:off x="142844" y="142852"/>
          <a:ext cx="8784976" cy="597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0"/>
            <a:ext cx="86439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Информационными центрами являются такие учреждения и коммуникационные сети, которые содержат, хранят и пополняются информационными ресурсами.</a:t>
            </a:r>
            <a:endParaRPr lang="ru-RU" sz="2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857892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Все эти центры выполняют </a:t>
            </a:r>
            <a:r>
              <a:rPr lang="ru-RU" sz="2200" b="1" dirty="0" smtClean="0"/>
              <a:t>ваши</a:t>
            </a:r>
          </a:p>
          <a:p>
            <a:pPr algn="ctr"/>
            <a:r>
              <a:rPr lang="ru-RU" sz="2200" b="1" i="1" u="sng" dirty="0" smtClean="0"/>
              <a:t>информационные </a:t>
            </a:r>
            <a:r>
              <a:rPr lang="ru-RU" sz="2200" b="1" i="1" u="sng" dirty="0" smtClean="0"/>
              <a:t>запросы и </a:t>
            </a:r>
            <a:r>
              <a:rPr lang="ru-RU" sz="2200" b="1" i="1" u="sng" dirty="0" smtClean="0"/>
              <a:t>потребности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35860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142852"/>
            <a:ext cx="6251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Кодирование информации</a:t>
            </a:r>
            <a:endParaRPr lang="ru-RU" sz="4000" b="1" dirty="0"/>
          </a:p>
        </p:txBody>
      </p:sp>
      <p:pic>
        <p:nvPicPr>
          <p:cNvPr id="1026" name="Picture 2" descr="E:\школа\информационная культура\фото для биб.уроков\Рисунки книг\pluggedin_book_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28760" cy="11220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1142984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b="1" dirty="0" smtClean="0"/>
              <a:t>Итак </a:t>
            </a:r>
            <a:r>
              <a:rPr lang="ru-RU" sz="2100" b="1" i="1" u="sng" dirty="0" smtClean="0"/>
              <a:t>информация</a:t>
            </a:r>
            <a:r>
              <a:rPr lang="ru-RU" sz="2100" b="1" dirty="0" smtClean="0"/>
              <a:t> – это любые сведения, которыми обмениваются люди друг с другом, получают от окружающей среды, передают машинам. Передаётся информация в виде сигналов. Сигналами являются слова, показания приборов, сохнущие листья, повороты штурвала. Человек может принимать и обрабатывать сигналы в различной форме – слова, рисунки, знаки.</a:t>
            </a:r>
            <a:endParaRPr lang="ru-RU" sz="2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357562"/>
            <a:ext cx="45005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 появлением компьютеров возникла необходимость кодирования всех видов информации, с которыми имеет дело и отдельный человек и человечество в целом. </a:t>
            </a:r>
            <a:endParaRPr lang="ru-RU" sz="2200" b="1" dirty="0"/>
          </a:p>
        </p:txBody>
      </p:sp>
      <p:pic>
        <p:nvPicPr>
          <p:cNvPr id="40980" name="Picture 20" descr="E:\школа\информационная культура\фото для биб.уроков\Рисунки книг\информатика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86124"/>
            <a:ext cx="3548067" cy="244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357158" y="578645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Кодирование информации </a:t>
            </a:r>
            <a:r>
              <a:rPr lang="ru-RU" sz="2400" b="1" dirty="0" smtClean="0"/>
              <a:t>– это представление сведений в той или иной стандартной форме.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6425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42852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Решать задачу кодирования информации человечество начало задолго до появления компьютеров.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6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Грандиозные достижения человечества – </a:t>
            </a:r>
            <a:r>
              <a:rPr lang="ru-RU" sz="2200" b="1" i="1" u="sng" dirty="0" smtClean="0"/>
              <a:t>письменность и арифметика</a:t>
            </a:r>
            <a:r>
              <a:rPr lang="ru-RU" sz="2200" b="1" dirty="0" smtClean="0"/>
              <a:t> – есть не что иное, как система </a:t>
            </a:r>
            <a:r>
              <a:rPr lang="ru-RU" sz="2200" b="1" dirty="0" smtClean="0"/>
              <a:t>кодирования</a:t>
            </a:r>
          </a:p>
          <a:p>
            <a:pPr algn="ctr"/>
            <a:r>
              <a:rPr lang="ru-RU" sz="2200" b="1" dirty="0" smtClean="0"/>
              <a:t>речи </a:t>
            </a:r>
            <a:r>
              <a:rPr lang="ru-RU" sz="2200" b="1" dirty="0" smtClean="0"/>
              <a:t>и числовой </a:t>
            </a:r>
            <a:r>
              <a:rPr lang="ru-RU" sz="2200" b="1" dirty="0" smtClean="0"/>
              <a:t>информации.</a:t>
            </a:r>
          </a:p>
          <a:p>
            <a:pPr algn="ctr"/>
            <a:endParaRPr lang="ru-RU" sz="2200" b="1" dirty="0" smtClean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 smtClean="0"/>
          </a:p>
          <a:p>
            <a:pPr algn="ctr"/>
            <a:r>
              <a:rPr lang="ru-RU" sz="2200" b="1" dirty="0" smtClean="0"/>
              <a:t>Учёные </a:t>
            </a:r>
            <a:r>
              <a:rPr lang="ru-RU" sz="2200" b="1" dirty="0" smtClean="0"/>
              <a:t>считают, что человек стал Человеком благодаря своим успехам в кодировании информации, благодаря изобретению языка, письменности и способов кодирования </a:t>
            </a:r>
            <a:r>
              <a:rPr lang="ru-RU" sz="2200" b="1" dirty="0" smtClean="0"/>
              <a:t>и</a:t>
            </a:r>
          </a:p>
          <a:p>
            <a:pPr algn="ctr"/>
            <a:r>
              <a:rPr lang="ru-RU" sz="2200" b="1" dirty="0" smtClean="0"/>
              <a:t>записи </a:t>
            </a:r>
            <a:r>
              <a:rPr lang="ru-RU" sz="2200" b="1" dirty="0" smtClean="0"/>
              <a:t>числовой информации.</a:t>
            </a:r>
            <a:endParaRPr lang="ru-RU" sz="2200" b="1" dirty="0"/>
          </a:p>
        </p:txBody>
      </p:sp>
      <p:pic>
        <p:nvPicPr>
          <p:cNvPr id="18435" name="Picture 3" descr="E:\школа\информационная культура\фото для биб.уроков\Рисунки книг\gshc_img_12_cmp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14554"/>
            <a:ext cx="486348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083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Разные народы в разные времена </a:t>
            </a:r>
            <a:r>
              <a:rPr lang="ru-RU" sz="2400" b="1" dirty="0" smtClean="0"/>
              <a:t>использовали</a:t>
            </a:r>
          </a:p>
          <a:p>
            <a:pPr algn="ctr"/>
            <a:r>
              <a:rPr lang="ru-RU" sz="2400" b="1" dirty="0" smtClean="0"/>
              <a:t>разные </a:t>
            </a:r>
            <a:r>
              <a:rPr lang="ru-RU" sz="2400" b="1" dirty="0" smtClean="0"/>
              <a:t>системы </a:t>
            </a:r>
            <a:r>
              <a:rPr lang="ru-RU" sz="2400" b="1" dirty="0" smtClean="0"/>
              <a:t>нумерации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000372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Когда люди только начинали считать, они, видимо, использовали для этого пальцы рук. Считать на руках удобно только до десяти. На протяжении веков люди придумывали множество способов счета, используя части тела – локти, запястья, плечи.</a:t>
            </a:r>
            <a:endParaRPr lang="ru-RU" sz="2000" b="1" dirty="0"/>
          </a:p>
        </p:txBody>
      </p:sp>
      <p:pic>
        <p:nvPicPr>
          <p:cNvPr id="41986" name="Picture 2" descr="E:\школа\информационная культура\фото для биб.уроков\кодирование\Untitled-Scanned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1643074" cy="166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E:\школа\информационная культура\фото для биб.уроков\кодирование\Untitled-Scanned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142984"/>
            <a:ext cx="244237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E:\школа\информационная культура\фото для биб.уроков\кодирование\Untitled-Scanned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071546"/>
            <a:ext cx="3000396" cy="185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4357694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Алфавитные системы записи чисел  были приняты в своё время у древних евреев, финикийцев, армян, грузин, славян.</a:t>
            </a:r>
          </a:p>
          <a:p>
            <a:pPr algn="r"/>
            <a:r>
              <a:rPr lang="ru-RU" sz="2000" b="1" dirty="0" smtClean="0"/>
              <a:t> В отличии от других систем счисления индийцы использовали только 10 символов. Символы изменялись из века в век, распространяясь по всему миру, и постепенно они превратились именно в те современные цифры, которые все мы сейчас используем. Называем мы их арабскими потому, что пришли они в Европу через арабский мир.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кодирование\Untitled-Scanned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6" y="382178"/>
            <a:ext cx="4135183" cy="6215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кодирование\Untitled-Scanned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5"/>
            <a:ext cx="4275509" cy="6264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40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школа\информационная культура\фото для биб.уроков\кодирование\Untitled-Scanned-0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714876" y="285728"/>
            <a:ext cx="157170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1" name="Picture 3" descr="E:\школа\информационная культура\фото для биб.уроков\кодирование\Untitled-Scanned-09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786578" y="285728"/>
            <a:ext cx="144803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 descr="E:\школа\информационная культура\фото для биб.уроков\кодирование\Untitled-Scanned-03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143768" y="3714752"/>
            <a:ext cx="1500198" cy="21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3" name="Picture 5" descr="E:\школа\информационная культура\фото для биб.уроков\кодирование\Untitled-Scanned-10.jpg"/>
          <p:cNvPicPr>
            <a:picLocks noChangeAspect="1" noChangeArrowheads="1"/>
          </p:cNvPicPr>
          <p:nvPr/>
        </p:nvPicPr>
        <p:blipFill>
          <a:blip r:embed="rId6" cstate="print"/>
          <a:srcRect l="7608" t="9119" r="4902" b="8814"/>
          <a:stretch>
            <a:fillRect/>
          </a:stretch>
        </p:blipFill>
        <p:spPr bwMode="auto">
          <a:xfrm>
            <a:off x="5357818" y="3786190"/>
            <a:ext cx="1381135" cy="216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4" name="Picture 6" descr="E:\школа\информационная культура\фото для биб.уроков\кодирование\Untitled-Scanned-02.jpg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571736" y="3429000"/>
            <a:ext cx="1603099" cy="219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G:\фото для биб.уроков\книги\Untitled-Scanned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95"/>
          <a:stretch>
            <a:fillRect/>
          </a:stretch>
        </p:blipFill>
        <p:spPr bwMode="auto">
          <a:xfrm>
            <a:off x="357158" y="3429000"/>
            <a:ext cx="1868974" cy="220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285720" y="357166"/>
            <a:ext cx="3357586" cy="16430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Идеография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(символическое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исьмо)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2571744"/>
            <a:ext cx="4608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Древнеегипетская письменность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6072206"/>
            <a:ext cx="339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Китайская иероглифика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5857892"/>
            <a:ext cx="323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Шумерская клинопись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428992" y="2285992"/>
            <a:ext cx="2000264" cy="1143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Алфавит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142852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Финикийский алфавит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6143644"/>
            <a:ext cx="2801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Латинский алфавит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214290"/>
            <a:ext cx="273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Греческий алфавит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6143644"/>
            <a:ext cx="470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Кириллица – славянский алфавит</a:t>
            </a:r>
            <a:endParaRPr lang="ru-RU" sz="2400" b="1" dirty="0"/>
          </a:p>
        </p:txBody>
      </p:sp>
      <p:pic>
        <p:nvPicPr>
          <p:cNvPr id="44034" name="Picture 2" descr="E:\школа\информационная культура\фото для биб.уроков\кодирование\c1245c3ec9d590c746594194ba7e8444_phoenician_alphab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356"/>
            <a:ext cx="2121160" cy="174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 descr="E:\школа\информационная культура\фото для биб.уроков\кодирование\293100_f520.jpg"/>
          <p:cNvPicPr>
            <a:picLocks noChangeAspect="1" noChangeArrowheads="1"/>
          </p:cNvPicPr>
          <p:nvPr/>
        </p:nvPicPr>
        <p:blipFill>
          <a:blip r:embed="rId4"/>
          <a:srcRect t="9356"/>
          <a:stretch>
            <a:fillRect/>
          </a:stretch>
        </p:blipFill>
        <p:spPr bwMode="auto">
          <a:xfrm>
            <a:off x="5857884" y="785794"/>
            <a:ext cx="2071702" cy="173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6" name="Picture 4" descr="E:\школа\информационная культура\фото для биб.уроков\кодирование\Untitled-Scanned-07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 b="18513"/>
          <a:stretch>
            <a:fillRect/>
          </a:stretch>
        </p:blipFill>
        <p:spPr bwMode="auto">
          <a:xfrm>
            <a:off x="571472" y="2928934"/>
            <a:ext cx="2542207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7" name="Picture 5" descr="E:\школа\информационная культура\фото для биб.уроков\кодирование\Untitled-Scanned-11.jpg"/>
          <p:cNvPicPr>
            <a:picLocks noChangeAspect="1" noChangeArrowheads="1"/>
          </p:cNvPicPr>
          <p:nvPr/>
        </p:nvPicPr>
        <p:blipFill>
          <a:blip r:embed="rId6">
            <a:lum bright="10000" contrast="20000"/>
          </a:blip>
          <a:srcRect l="1735" t="2631" r="2520" b="13348"/>
          <a:stretch>
            <a:fillRect/>
          </a:stretch>
        </p:blipFill>
        <p:spPr bwMode="auto">
          <a:xfrm>
            <a:off x="5857884" y="2928934"/>
            <a:ext cx="2591251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Человек в своей жизни, от рождения до самой смерти, постоянно встречается с разнообразной информацией. Общение с другими людьми, обмен информацией между людьми составляют основу жизни, как отдельного человека, так и всего человеческого общества. Уровень развития технологий хранения и обработки информации характеризует уровень развития человеческого общества в целом.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571744"/>
            <a:ext cx="464347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 появлением письменности появилась возможность сохранять накопленную информацию очень долго, передача информации стала возможна без личных контактов. С появлением рукописных книг стало реальностью накопление информации, полученной несколькими поколениями. Появились организации занимающиеся этим – библиотеки.</a:t>
            </a:r>
            <a:endParaRPr lang="ru-RU" sz="2200" b="1" dirty="0"/>
          </a:p>
        </p:txBody>
      </p:sp>
      <p:pic>
        <p:nvPicPr>
          <p:cNvPr id="45059" name="Picture 3" descr="E:\школа\информационная культура\фото для биб.уроков\Рисунки книг\1551783079892.jpg"/>
          <p:cNvPicPr>
            <a:picLocks noChangeAspect="1" noChangeArrowheads="1"/>
          </p:cNvPicPr>
          <p:nvPr/>
        </p:nvPicPr>
        <p:blipFill>
          <a:blip r:embed="rId3"/>
          <a:srcRect b="7163"/>
          <a:stretch>
            <a:fillRect/>
          </a:stretch>
        </p:blipFill>
        <p:spPr bwMode="auto">
          <a:xfrm>
            <a:off x="4929190" y="2500306"/>
            <a:ext cx="4075129" cy="394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Книгопечатание привело к широкому распространению информации, накопленной в эпоху рукописных книг. Вся информация, получаемая человечеством, стала доступной широкому кругу людей. Появились новые технологии организации информации: научные журналы, каталоги в библиотеках и т.д.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429000"/>
            <a:ext cx="55721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Но человеческая мысль не стояла на месте. Компьютеры в современном обществе взяли на себя значительную часть работ, связанных с информацией. По историческим меркам компьютеры и компьютерные технологии обработки информации ещё очень молоды и находятся в самом начале своего развития. Мы живём в переходный период. В обществе еще много потоков информации, не вовлечённых в сферу деятельности компьютеров.</a:t>
            </a:r>
            <a:endParaRPr lang="ru-RU" sz="2000" b="1" dirty="0"/>
          </a:p>
        </p:txBody>
      </p:sp>
      <p:pic>
        <p:nvPicPr>
          <p:cNvPr id="46084" name="Picture 4" descr="E:\школа\информационная культура\фото для биб.уроков\история книги\konferen_ik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5" name="Picture 5" descr="E:\школа\информационная культура\фото для биб.уроков\книги\Untitled-Scanned-29.jpg"/>
          <p:cNvPicPr>
            <a:picLocks noChangeAspect="1" noChangeArrowheads="1"/>
          </p:cNvPicPr>
          <p:nvPr/>
        </p:nvPicPr>
        <p:blipFill>
          <a:blip r:embed="rId4" cstate="print"/>
          <a:srcRect l="2886" t="2537" r="4746" b="3607"/>
          <a:stretch>
            <a:fillRect/>
          </a:stretch>
        </p:blipFill>
        <p:spPr bwMode="auto">
          <a:xfrm>
            <a:off x="6715140" y="214290"/>
            <a:ext cx="2071701" cy="239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285728"/>
            <a:ext cx="6308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Информационная культура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428736"/>
            <a:ext cx="84703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Современные изменения происходящие в нашей </a:t>
            </a:r>
            <a:r>
              <a:rPr lang="ru-RU" sz="2400" b="1" dirty="0" smtClean="0"/>
              <a:t>жизни,</a:t>
            </a:r>
          </a:p>
          <a:p>
            <a:pPr algn="ctr"/>
            <a:r>
              <a:rPr lang="ru-RU" sz="2400" b="1" dirty="0" smtClean="0"/>
              <a:t>предъявляют </a:t>
            </a:r>
            <a:r>
              <a:rPr lang="ru-RU" sz="2400" b="1" dirty="0" smtClean="0"/>
              <a:t>всё более высокие требования к </a:t>
            </a:r>
            <a:r>
              <a:rPr lang="ru-RU" sz="2400" b="1" dirty="0" smtClean="0"/>
              <a:t>человеку,</a:t>
            </a:r>
          </a:p>
          <a:p>
            <a:pPr algn="ctr"/>
            <a:r>
              <a:rPr lang="ru-RU" sz="2400" b="1" dirty="0" smtClean="0"/>
              <a:t>его </a:t>
            </a:r>
            <a:r>
              <a:rPr lang="ru-RU" sz="2400" b="1" dirty="0" smtClean="0"/>
              <a:t>интеллектуальному, нравственному, </a:t>
            </a:r>
            <a:r>
              <a:rPr lang="ru-RU" sz="2400" b="1" dirty="0" smtClean="0"/>
              <a:t>профессиональному</a:t>
            </a:r>
          </a:p>
          <a:p>
            <a:pPr algn="ctr"/>
            <a:r>
              <a:rPr lang="ru-RU" sz="2400" b="1" dirty="0" smtClean="0"/>
              <a:t>совершенствованию</a:t>
            </a:r>
            <a:r>
              <a:rPr lang="ru-RU" sz="2400" b="1" dirty="0" smtClean="0"/>
              <a:t>, уровню общей культуры, </a:t>
            </a:r>
            <a:r>
              <a:rPr lang="ru-RU" sz="2400" b="1" dirty="0" smtClean="0"/>
              <a:t>раскрытию</a:t>
            </a:r>
          </a:p>
          <a:p>
            <a:pPr algn="ctr"/>
            <a:r>
              <a:rPr lang="ru-RU" sz="2400" b="1" dirty="0" smtClean="0"/>
              <a:t>способностей </a:t>
            </a:r>
            <a:r>
              <a:rPr lang="ru-RU" sz="2400" b="1" dirty="0" smtClean="0"/>
              <a:t>и дарований. Процесс </a:t>
            </a:r>
            <a:r>
              <a:rPr lang="ru-RU" sz="2400" b="1" dirty="0" smtClean="0"/>
              <a:t>информатизации</a:t>
            </a:r>
          </a:p>
          <a:p>
            <a:pPr algn="ctr"/>
            <a:r>
              <a:rPr lang="ru-RU" sz="2400" b="1" dirty="0" smtClean="0"/>
              <a:t>общества</a:t>
            </a:r>
            <a:r>
              <a:rPr lang="ru-RU" sz="2400" b="1" dirty="0" smtClean="0"/>
              <a:t>, увеличивают значение </a:t>
            </a:r>
            <a:r>
              <a:rPr lang="ru-RU" sz="2400" b="1" dirty="0" smtClean="0"/>
              <a:t>специальной</a:t>
            </a:r>
          </a:p>
          <a:p>
            <a:pPr algn="ctr"/>
            <a:r>
              <a:rPr lang="ru-RU" sz="2400" b="1" dirty="0" smtClean="0"/>
              <a:t>информационной </a:t>
            </a:r>
            <a:r>
              <a:rPr lang="ru-RU" sz="2400" b="1" dirty="0" smtClean="0"/>
              <a:t>подготовки. </a:t>
            </a:r>
          </a:p>
        </p:txBody>
      </p:sp>
      <p:pic>
        <p:nvPicPr>
          <p:cNvPr id="1026" name="Picture 2" descr="E:\школа\информационная культура\фото для биб.уроков\Рисунки книг\pluggedin_book_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28760" cy="1122053"/>
          </a:xfrm>
          <a:prstGeom prst="rect">
            <a:avLst/>
          </a:prstGeom>
          <a:noFill/>
        </p:spPr>
      </p:pic>
      <p:pic>
        <p:nvPicPr>
          <p:cNvPr id="1027" name="Picture 3" descr="E:\школа\информационная культура\фото для биб.уроков\Рисунки книг\411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14818"/>
            <a:ext cx="3190876" cy="239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4786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В условиях всеобщей информатизации приходится иметь дело с такими </a:t>
            </a:r>
            <a:r>
              <a:rPr lang="ru-RU" sz="2400" b="1" dirty="0" smtClean="0"/>
              <a:t>понятиями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6425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97159231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799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048942995"/>
              </p:ext>
            </p:extLst>
          </p:nvPr>
        </p:nvGraphicFramePr>
        <p:xfrm>
          <a:off x="179512" y="260648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220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1428736"/>
            <a:ext cx="8247860" cy="5096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Blip>
                <a:blip r:embed="rId3"/>
              </a:buBlip>
            </a:pPr>
            <a:r>
              <a:rPr lang="ru-RU" sz="2300" b="1" i="1" dirty="0" smtClean="0">
                <a:solidFill>
                  <a:schemeClr val="tx1"/>
                </a:solidFill>
              </a:rPr>
              <a:t>Что я должен сделать (формулировка и анализ потребностей)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sz="2300" b="1" i="1" dirty="0" smtClean="0">
                <a:solidFill>
                  <a:schemeClr val="tx1"/>
                </a:solidFill>
              </a:rPr>
              <a:t>Куда мне обратиться (выявление источников)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sz="2300" b="1" i="1" dirty="0" smtClean="0">
                <a:solidFill>
                  <a:schemeClr val="tx1"/>
                </a:solidFill>
              </a:rPr>
              <a:t>Как получить информацию (поиск конкретных ресурсов)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sz="2300" b="1" i="1" dirty="0" smtClean="0">
                <a:solidFill>
                  <a:schemeClr val="tx1"/>
                </a:solidFill>
              </a:rPr>
              <a:t>Какие ресурсы использовать (изучение, выбор ресурсов)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sz="2300" b="1" i="1" dirty="0" smtClean="0">
                <a:solidFill>
                  <a:schemeClr val="tx1"/>
                </a:solidFill>
              </a:rPr>
              <a:t>Каким образом использовать ресурсы (анализ ресурсов)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sz="2300" b="1" i="1" dirty="0" smtClean="0">
                <a:solidFill>
                  <a:schemeClr val="tx1"/>
                </a:solidFill>
              </a:rPr>
              <a:t>Что и как следует записать (фиксация и сортировка ресурсов)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sz="2300" b="1" i="1" dirty="0" smtClean="0">
                <a:solidFill>
                  <a:schemeClr val="tx1"/>
                </a:solidFill>
              </a:rPr>
              <a:t>Получил ли я важную информацию (анализ и оценка)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sz="2300" b="1" i="1" dirty="0" smtClean="0">
                <a:solidFill>
                  <a:schemeClr val="tx1"/>
                </a:solidFill>
              </a:rPr>
              <a:t>Как я могу ее представить. </a:t>
            </a:r>
            <a:endParaRPr lang="ru-RU" sz="2300" b="1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643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И информационная культура, и информационная грамотность – это, прежде всего, читательская грамотность, так как включает в себя умение ответить на вопросы: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42322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1142984"/>
          <a:ext cx="835824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728" y="214290"/>
            <a:ext cx="7370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Информационное пространство</a:t>
            </a:r>
            <a:endParaRPr lang="ru-RU" sz="4000" b="1" dirty="0"/>
          </a:p>
        </p:txBody>
      </p:sp>
      <p:pic>
        <p:nvPicPr>
          <p:cNvPr id="6" name="Picture 2" descr="E:\школа\информационная культура\фото для биб.уроков\Рисунки книг\pluggedin_book_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3"/>
            <a:ext cx="1143008" cy="897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25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Люди живут и действуют всегда в определённом информационном пространстве – страна, регион, центр НТИ, библиотека, отрасль знания, область науки или профессиональной деятельности. </a:t>
            </a: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1428736"/>
            <a:ext cx="43577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В школьной библиотеке тоже имеется информационная среда, как сфера деятельности библиотекаря и пользователя, связанная с созданием информации. Информационная среда школьной библиотеки является частью информационного пространства школы, региона, страны, мира. 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143512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/>
              <a:t>Выполняя все информационные потребности и запросы пользователя, библиотекарю важно научить читателей грамотно пользоваться библиотекой для поиска и нахождения необходимой информации, используя для этого современные информационные ресурсы.</a:t>
            </a:r>
            <a:endParaRPr lang="ru-RU" sz="2100" b="1" dirty="0"/>
          </a:p>
        </p:txBody>
      </p:sp>
      <p:pic>
        <p:nvPicPr>
          <p:cNvPr id="2051" name="Picture 3" descr="E:\школа\информационная культура\фото для биб.уроков\Рисунки книг\kmf_b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107459" cy="268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142852"/>
            <a:ext cx="6314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Информационные ресурсы</a:t>
            </a:r>
            <a:endParaRPr lang="ru-RU" sz="4000" b="1" dirty="0"/>
          </a:p>
        </p:txBody>
      </p:sp>
      <p:pic>
        <p:nvPicPr>
          <p:cNvPr id="1026" name="Picture 2" descr="E:\школа\информационная культура\фото для биб.уроков\Рисунки книг\pluggedin_book_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28760" cy="11220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928670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u="sng" dirty="0" smtClean="0"/>
              <a:t>Ресурсы</a:t>
            </a:r>
            <a:r>
              <a:rPr lang="ru-RU" sz="2200" b="1" dirty="0" smtClean="0"/>
              <a:t> – это имеющиеся в наличии запасы средств, которые могут быть использованы при необходимости.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643050"/>
            <a:ext cx="8643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u="sng" dirty="0" smtClean="0"/>
              <a:t>Информационные ресурсы</a:t>
            </a:r>
            <a:r>
              <a:rPr lang="ru-RU" sz="2200" b="1" dirty="0" smtClean="0"/>
              <a:t> – это имеющиеся в наличии запасы информации, зафиксированные на традиционных или электронных </a:t>
            </a:r>
            <a:r>
              <a:rPr lang="ru-RU" sz="2200" b="1" dirty="0" smtClean="0"/>
              <a:t>носителях, и </a:t>
            </a:r>
            <a:r>
              <a:rPr lang="ru-RU" sz="2200" b="1" dirty="0" smtClean="0"/>
              <a:t>пригодные для её использования.</a:t>
            </a:r>
            <a:endParaRPr lang="ru-RU" sz="2200" dirty="0"/>
          </a:p>
        </p:txBody>
      </p:sp>
      <p:pic>
        <p:nvPicPr>
          <p:cNvPr id="39939" name="Picture 3" descr="E:\школа\информационная культура\фото для биб.уроков\Рисунки книг\12115590_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876"/>
            <a:ext cx="2328416" cy="174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2786058"/>
            <a:ext cx="8715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В зависимости от масштаба формирования и использования различают мировые, национальные, региональные информационные </a:t>
            </a:r>
            <a:r>
              <a:rPr lang="ru-RU" sz="2200" b="1" dirty="0" smtClean="0"/>
              <a:t>ресурсы</a:t>
            </a:r>
            <a:endParaRPr lang="ru-RU" sz="2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000504"/>
            <a:ext cx="6500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Информационные </a:t>
            </a:r>
            <a:r>
              <a:rPr lang="ru-RU" sz="2000" b="1" dirty="0" smtClean="0"/>
              <a:t>ресурсы в законах рассматриваются </a:t>
            </a:r>
            <a:r>
              <a:rPr lang="ru-RU" sz="2000" b="1" dirty="0" smtClean="0"/>
              <a:t>как </a:t>
            </a:r>
            <a:r>
              <a:rPr lang="ru-RU" sz="2000" b="1" dirty="0" smtClean="0"/>
              <a:t>товар. На информацию распространяется право собственности, её можно покупать и продавать. Есть право интеллектуальной собственности и авторские права.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5572140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Государственные информационные ресурсы признаются открытыми и общедоступными. Закон обеспечивает свободу доступа граждан к этим ресурсам.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425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111503338"/>
              </p:ext>
            </p:extLst>
          </p:nvPr>
        </p:nvGraphicFramePr>
        <p:xfrm>
          <a:off x="179512" y="116632"/>
          <a:ext cx="885698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2909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1054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Зеленоборская школа – гимназия  КУРС:  Основы информационной              культуры школьника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КУРС:  Основы информационной              культуры школьника</dc:title>
  <dc:creator>user</dc:creator>
  <cp:lastModifiedBy>XP GAME 2010</cp:lastModifiedBy>
  <cp:revision>68</cp:revision>
  <dcterms:created xsi:type="dcterms:W3CDTF">2012-04-05T07:57:03Z</dcterms:created>
  <dcterms:modified xsi:type="dcterms:W3CDTF">2020-11-10T09:41:31Z</dcterms:modified>
</cp:coreProperties>
</file>