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3911-7951-4E46-914A-934AB9F784E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529ED-2A93-4F3E-8C07-05D4F284F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29ED-2A93-4F3E-8C07-05D4F284FE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1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2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4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3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8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8592-D180-4579-A844-61A4E351FB3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8AF1-BEE8-471A-AFA5-06EB5561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overead.ec/read_book.php?id=2317&amp;p=1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cat.ru/knigi/detskaya-literatura/detskaya-fantastika/150269-dzhoan-roling-garri-potter-i-tajnaya-komnata.html#text" TargetMode="Externa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cat.ru/knigi/detskaya-literatura/detskaya-fantastika/226729-dzhoan-rouling-garri-potter-i-uznik-azkabana.html" TargetMode="Externa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cat.ru/knigi/detskaya-literatura/detskaya-fantastika/217734-dzhoan-rouling-garri-potter-i-kubok-ognya-potter-s-army.html" TargetMode="Externa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cat.ru/knigi/na-russkom-yazyke/92220-dzhoan-rouling-garri-potter-i-orden-feniksa.html" TargetMode="Externa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C159FD-E14F-67D3-7E2E-4567F91FA713}"/>
              </a:ext>
            </a:extLst>
          </p:cNvPr>
          <p:cNvSpPr txBox="1"/>
          <p:nvPr/>
        </p:nvSpPr>
        <p:spPr>
          <a:xfrm>
            <a:off x="1835696" y="123478"/>
            <a:ext cx="4878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КГУ </a:t>
            </a:r>
            <a:r>
              <a:rPr lang="ru-RU" sz="12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«Школа-гимназия села Зеленый бор</a:t>
            </a:r>
            <a:endParaRPr lang="ru-KZ" sz="1200" b="1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образования по Бурабайскому району</a:t>
            </a:r>
            <a:endParaRPr lang="ru-KZ" sz="1200" b="1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Акмолинской области»</a:t>
            </a:r>
            <a:endParaRPr lang="ru-KZ" sz="1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7F474-3F62-BA0F-1D87-E401378AF5FE}"/>
              </a:ext>
            </a:extLst>
          </p:cNvPr>
          <p:cNvSpPr txBox="1"/>
          <p:nvPr/>
        </p:nvSpPr>
        <p:spPr>
          <a:xfrm>
            <a:off x="2240467" y="1024648"/>
            <a:ext cx="4068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Феномен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Гарри Поттера</a:t>
            </a:r>
            <a:endParaRPr lang="ru-KZ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9919B-DC33-FA87-B673-33F3E562FC43}"/>
              </a:ext>
            </a:extLst>
          </p:cNvPr>
          <p:cNvSpPr txBox="1"/>
          <p:nvPr/>
        </p:nvSpPr>
        <p:spPr>
          <a:xfrm>
            <a:off x="3109293" y="2533804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Буктрейлер</a:t>
            </a:r>
            <a:endParaRPr lang="ru-KZ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52366-E385-C994-20BD-5050D4067DC9}"/>
              </a:ext>
            </a:extLst>
          </p:cNvPr>
          <p:cNvSpPr txBox="1"/>
          <p:nvPr/>
        </p:nvSpPr>
        <p:spPr>
          <a:xfrm>
            <a:off x="2549044" y="3579862"/>
            <a:ext cx="3451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Республиканский проект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«Читающая школа»</a:t>
            </a:r>
            <a:endParaRPr lang="ru-KZ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0B46C-B370-833B-733F-3ECDA850D125}"/>
              </a:ext>
            </a:extLst>
          </p:cNvPr>
          <p:cNvSpPr txBox="1"/>
          <p:nvPr/>
        </p:nvSpPr>
        <p:spPr>
          <a:xfrm>
            <a:off x="3002696" y="4667964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Школьная библиотека</a:t>
            </a:r>
            <a:endParaRPr lang="ru-KZ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0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83918"/>
            <a:ext cx="7997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anose="02040502050505030304" pitchFamily="18" charset="0"/>
              </a:rPr>
              <a:t>Прочитать книги о Гарри Поттере на казахском языке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anose="02040502050505030304" pitchFamily="18" charset="0"/>
              </a:rPr>
              <a:t>вы можете в школьной библиотеке </a:t>
            </a:r>
          </a:p>
        </p:txBody>
      </p:sp>
    </p:spTree>
    <p:extLst>
      <p:ext uri="{BB962C8B-B14F-4D97-AF65-F5344CB8AC3E}">
        <p14:creationId xmlns:p14="http://schemas.microsoft.com/office/powerpoint/2010/main" val="212626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7494"/>
            <a:ext cx="48965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 чем рассказывает книга?</a:t>
            </a:r>
          </a:p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Эта серия книг, рассказывающая о юном волшебнике, ученике школы чародейства и волшебства, под названием Хогвартс.</a:t>
            </a:r>
          </a:p>
          <a:p>
            <a:pPr algn="ctr"/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На протяжении всего повествования Гарри растет, становится взрослым, заводит многочисленные знакомства с другими волшебниками, переживает взлеты и падения, борется с силами зла, центральным представителем которых выступает известнейший Тот-Чье-Имя-Нельзя-Называть. А сопровождают его на этом нелёгком пути двое его лучших друзей — Рон и Гермиона — такие же юные волшебники, как и сам Гарри</a:t>
            </a:r>
          </a:p>
        </p:txBody>
      </p:sp>
    </p:spTree>
    <p:extLst>
      <p:ext uri="{BB962C8B-B14F-4D97-AF65-F5344CB8AC3E}">
        <p14:creationId xmlns:p14="http://schemas.microsoft.com/office/powerpoint/2010/main" val="380934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1347614"/>
            <a:ext cx="5179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 настоящей дружбе.</a:t>
            </a:r>
          </a:p>
          <a:p>
            <a:pPr algn="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 любви — истинной и ложной.</a:t>
            </a:r>
          </a:p>
          <a:p>
            <a:pPr algn="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 О важности семьи, помощи близким.</a:t>
            </a:r>
          </a:p>
          <a:p>
            <a:pPr algn="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 величии собственных мыслей, принципов и убеждений.</a:t>
            </a:r>
          </a:p>
          <a:p>
            <a:pPr algn="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 добре и зле и о том, как свет и тьма переплетаются в каждом человеке неразрывной цепью, которая и делает нас такими уникальными и неповторимыми.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076" y="198388"/>
            <a:ext cx="326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В чём смысл </a:t>
            </a:r>
            <a:r>
              <a:rPr lang="ru-RU" sz="2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книг о</a:t>
            </a:r>
          </a:p>
          <a:p>
            <a:r>
              <a:rPr lang="ru-RU" sz="2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Гарри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Поттере ?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789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Джоан Роулинг показала читателям, что все люди способны совершать ошибки и менять свое мнение, меняться сами. В её понимании человек — абсолютно непостоянное существо, которому свойственны изменения, провалы и победы</a:t>
            </a:r>
          </a:p>
        </p:txBody>
      </p:sp>
    </p:spTree>
    <p:extLst>
      <p:ext uri="{BB962C8B-B14F-4D97-AF65-F5344CB8AC3E}">
        <p14:creationId xmlns:p14="http://schemas.microsoft.com/office/powerpoint/2010/main" val="125607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824" y="339502"/>
            <a:ext cx="4824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Описать все случившееся с главными героями просто невозможно!</a:t>
            </a:r>
          </a:p>
          <a:p>
            <a:pPr algn="ctr"/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Встреча с троллем из подземелья в туалете. Огромный пес, охраняющий вход в тайны школы магов. Огромное количество испытаний на пути к желаемому Философскому камню.</a:t>
            </a:r>
          </a:p>
          <a:p>
            <a:pPr algn="ctr"/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Квиррелл и злейший маг Вселенной на его затылке. Тайная комната в уборочной Хогвартса. Василиск. Сбежавший заключенный из Азкабана. Оборотни и Карта мародеров.</a:t>
            </a:r>
          </a:p>
          <a:p>
            <a:pPr algn="ctr"/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Соревнование между юными волшебниками под названием «Кубок огня». Секретный Орден Феникса. Загадочный учебник неизвестного Принца Полукровки. Злополучные крестражи. Секреты и загадки Хогвартса.</a:t>
            </a:r>
          </a:p>
          <a:p>
            <a:pPr algn="ctr"/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latino Linotype" panose="02040502050505030304" pitchFamily="18" charset="0"/>
              </a:rPr>
              <a:t>И все это — лишь часть интригующих историй, которые вас ожидают!</a:t>
            </a:r>
          </a:p>
        </p:txBody>
      </p:sp>
    </p:spTree>
    <p:extLst>
      <p:ext uri="{BB962C8B-B14F-4D97-AF65-F5344CB8AC3E}">
        <p14:creationId xmlns:p14="http://schemas.microsoft.com/office/powerpoint/2010/main" val="191068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про гарри поттера\гарри книга\WhatsApp Image 2022-09-26 at 13.34.4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0" t="4640" r="11513" b="2450"/>
          <a:stretch/>
        </p:blipFill>
        <p:spPr bwMode="auto">
          <a:xfrm>
            <a:off x="6084168" y="301918"/>
            <a:ext cx="2682740" cy="420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37584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alatino Linotype" panose="02040502050505030304" pitchFamily="18" charset="0"/>
              </a:rPr>
              <a:t>События романа разворачиваются сразу в двух реальностях – магловской, то есть там, где живут обычные люди, и магической, которая соседствует с обыденной.</a:t>
            </a:r>
          </a:p>
          <a:p>
            <a:pPr algn="ctr"/>
            <a:r>
              <a:rPr lang="ru-RU" sz="1400" b="1" dirty="0">
                <a:latin typeface="Palatino Linotype" panose="02040502050505030304" pitchFamily="18" charset="0"/>
              </a:rPr>
              <a:t>Заканчивается магическая война, так как исчезает после убийства родителей Гарри ее зачинщик – темный маг Волан-де-Морд. Сироту отдают на воспитание его тетушке – маглу. Гарри до 11 лет живет в их семье, не зная о своем происхождении. Но правда открывается. Он узнаёт, что является волшебником. Теперь юноша должен учиться в магической школе под названием «Хогвартс». Гарри отправляется в учебное заведение и находит новых друзей – Рона и Гермиону. Обретает он и врага – Драко Малфоя. Одновременно с этим происходят странные события, связанные с философским камнем, которым может сделать своего владельца бессмертным. Выясняется, что охоту за артефактом ведет не кто иной, как Волан-де-Морд, серьезно ослабевший после попытки убить маленького Гарри. Мальчику удается второй раз справиться с темным магом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540806"/>
            <a:ext cx="641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Читать онлайн</a:t>
            </a:r>
            <a:r>
              <a:rPr lang="ru-RU" sz="1600" dirty="0"/>
              <a:t>: </a:t>
            </a:r>
            <a:r>
              <a:rPr lang="en-US" sz="1600" b="1" dirty="0">
                <a:latin typeface="Palatino Linotype" panose="02040502050505030304" pitchFamily="18" charset="0"/>
                <a:hlinkClick r:id="rId5"/>
              </a:rPr>
              <a:t>http://loveread.ec/read_book.php?id=2317&amp;p=1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1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елец\Desktop\про гарри поттера\гарри книга\WhatsApp Image 2022-09-26 at 13.34.43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625" r="13115" b="5810"/>
          <a:stretch/>
        </p:blipFill>
        <p:spPr bwMode="auto">
          <a:xfrm>
            <a:off x="323528" y="225398"/>
            <a:ext cx="2753591" cy="42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67494"/>
            <a:ext cx="5742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</a:rPr>
              <a:t>Гарри Поттер возвращается в «Хогвартс» после летних каникул. Жанр произведения в тоже время диктует свои правила, делая рассказ сказочным и таинственным, - в подземельях школы объявляется мифическое животное. Начинают пропадать ученики магловского происхождения. В коридорах все больше говорят о проклятии Салазара Слизерина. Согласно легенде, один из основателей «Хогвартса» спрятал в его стенах существо, которое должно было извести всех грязнокровок в школе. Виной всему оказывается дневник Тома Редла. Именно так когда-то звали Волан-де-Морда. В этом артефакте оказывается заключена часть души Темного Лорда, которая и призывает зверя. Но Гарри и его друзьям вновь удается одержать победу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5544" y="4155926"/>
            <a:ext cx="546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Читать онлайн: </a:t>
            </a:r>
            <a:r>
              <a:rPr lang="en-US" sz="1600" b="1" dirty="0">
                <a:latin typeface="Palatino Linotype" panose="02040502050505030304" pitchFamily="18" charset="0"/>
                <a:hlinkClick r:id="rId6"/>
              </a:rPr>
              <a:t>https://libcat.ru/knigi/detskaya-literatura/detskaya-fantastika/150269-dzhoan-roling-garri-potter-i-tajnaya-komnata.html#text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8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esktop\про гарри поттера\гарри книга\WhatsApp Image 2022-09-26 at 13.34.42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6" t="6229" r="11736" b="4139"/>
          <a:stretch/>
        </p:blipFill>
        <p:spPr bwMode="auto">
          <a:xfrm>
            <a:off x="5940152" y="267494"/>
            <a:ext cx="2857500" cy="435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7494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</a:rPr>
              <a:t>На этот раз еще до возвращения в «Хогвартс» Гарри Поттер сбегает из дома. Жанр произведения вновь проявляется себя, и читатель может узнать, как живут и путешествуют маги. Гарри оказывается в волшебном трактире «Дырявый котел». Здесь он узнает тревожное известие – из тюрьмы «Азкабан» сбежал Пожиратель Смерти – Сириус Блек. Наш герой отправляется в школу. Он еще не ведает, с кем ему предстоит встретиться. Зимой Гарри узнает о причастности Блека к смерти родителей и решает отомстить. Однако все оказывается неправдой. К сожалению, Гарри не удается доказать невиновность Сириуса. Зато он устраивает ему побег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3990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Читать онлайн: </a:t>
            </a:r>
            <a:r>
              <a:rPr lang="en-US" sz="1600" b="1" dirty="0">
                <a:latin typeface="Palatino Linotype" panose="02040502050505030304" pitchFamily="18" charset="0"/>
                <a:hlinkClick r:id="rId5"/>
              </a:rPr>
              <a:t>https://libcat.ru/knigi/detskaya-literatura/detskaya-fantastika/226729-dzhoan-rouling-garri-potter-i-uznik-azkabana.html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Desktop\про гарри поттера\гарри книга\WhatsApp Image 2022-09-26 at 13.34.41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0" t="4035" r="13860" b="3687"/>
          <a:stretch/>
        </p:blipFill>
        <p:spPr bwMode="auto">
          <a:xfrm>
            <a:off x="263256" y="339502"/>
            <a:ext cx="2639291" cy="408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0811" y="292224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</a:rPr>
              <a:t>Гарри Поттер оказывается на чемпионате по квидичу. Жанр книги – фэнтези, но в повествовании также прослеживаются и приключенческие мотивы. Гарри и его друзья переживают нападение Пожирателей Смерти прямо на соревновании. Затем юноша прибывает в «Хогвартс». Становится известно о проведении магического турнира между волшебными школами. Наш герой против своей воли оказывается среди участников. Ему чудом удается пройти испытания и выжить. И вот уже в самом финале он прикасается к кубку победителя. Но вместо поздравлений его ждет встреча с Волан-де-</a:t>
            </a:r>
            <a:r>
              <a:rPr lang="ru-RU" sz="1600" b="1" dirty="0" err="1">
                <a:latin typeface="Palatino Linotype" panose="02040502050505030304" pitchFamily="18" charset="0"/>
              </a:rPr>
              <a:t>Мордом</a:t>
            </a:r>
            <a:r>
              <a:rPr lang="ru-RU" sz="1600" b="1" dirty="0">
                <a:latin typeface="Palatino Linotype" panose="02040502050505030304" pitchFamily="18" charset="0"/>
              </a:rPr>
              <a:t>, который жаждет вернуть себе прежнюю мощь. Гарри удается сбежать от Пожирателей Смерти и их возрожденного властелина. Но один из учеников «Хогвартса» погибает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13943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Читать онлайн: </a:t>
            </a:r>
            <a:r>
              <a:rPr lang="en-US" sz="1600" b="1" dirty="0">
                <a:latin typeface="Palatino Linotype" panose="02040502050505030304" pitchFamily="18" charset="0"/>
                <a:hlinkClick r:id="rId5"/>
              </a:rPr>
              <a:t>https://libcat.ru/knigi/detskaya-literatura/detskaya-fantastika/217734-dzhoan-rouling-garri-potter-i-kubok-ognya-potter-s-army.html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esktop\про гарри поттера\гарри книга\WhatsApp Image 2022-09-26 at 13.34.41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3" t="4214" r="12525" b="4624"/>
          <a:stretch/>
        </p:blipFill>
        <p:spPr bwMode="auto">
          <a:xfrm>
            <a:off x="6109172" y="339502"/>
            <a:ext cx="2639292" cy="413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521" y="281927"/>
            <a:ext cx="59046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alatino Linotype" panose="02040502050505030304" pitchFamily="18" charset="0"/>
              </a:rPr>
              <a:t>Гарри на летних каникулах гостит дома у Друслей. Он и его кузен Дадли переживают нападения дементоров. Гарри едва не исключают из школы за использование магии. Вскоре его забирают от Друслей и привозят в штаб-квартиру Ордена Феникса, который создан для борьбы с Волан-де-</a:t>
            </a:r>
            <a:r>
              <a:rPr lang="ru-RU" sz="1400" b="1" dirty="0" err="1">
                <a:latin typeface="Palatino Linotype" panose="02040502050505030304" pitchFamily="18" charset="0"/>
              </a:rPr>
              <a:t>Мордом</a:t>
            </a:r>
            <a:r>
              <a:rPr lang="ru-RU" sz="1400" b="1" dirty="0">
                <a:latin typeface="Palatino Linotype" panose="02040502050505030304" pitchFamily="18" charset="0"/>
              </a:rPr>
              <a:t>. Одновременно в «Хогвартсе» происходят большие перемены. Министерство Магии, которое отрицает возвращение Темного Лорда, назначает одним из преподавателей Долорес Амбридж, которая также должна проинспектировать школу. Гарри с друзьями создают общество под названием «Отряд Дамблдора», где они учат защитные заклинания. Амбридж вскоре удается раскрыть их. Дамблдор признается, что это была его идея, и сбегает. Амбридж становится директором. Гарри снятся странные сны, которые приводят его в Отдел Тайн, где уже поджидают Пожиратели Смерти. Происходит бой, после которого Министерству приходится признать, что Волан-де-Морд действительно вернулся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68059"/>
            <a:ext cx="5686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Читать онлайн: </a:t>
            </a:r>
            <a:r>
              <a:rPr lang="en-US" sz="1600" b="1" dirty="0">
                <a:latin typeface="Palatino Linotype" panose="02040502050505030304" pitchFamily="18" charset="0"/>
                <a:hlinkClick r:id="rId5"/>
              </a:rPr>
              <a:t>https://libcat.ru/knigi/na-russkom-yazyke/92220-dzhoan-rouling-garri-potter-i-orden-feniksa.html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0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1070</Words>
  <Application>Microsoft Office PowerPoint</Application>
  <PresentationFormat>Экран (16:9)</PresentationFormat>
  <Paragraphs>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student</cp:lastModifiedBy>
  <cp:revision>41</cp:revision>
  <dcterms:created xsi:type="dcterms:W3CDTF">2022-09-26T16:08:06Z</dcterms:created>
  <dcterms:modified xsi:type="dcterms:W3CDTF">2022-09-28T06:47:32Z</dcterms:modified>
</cp:coreProperties>
</file>